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59" r:id="rId6"/>
    <p:sldId id="260" r:id="rId7"/>
    <p:sldId id="261" r:id="rId8"/>
    <p:sldId id="262" r:id="rId9"/>
    <p:sldId id="263" r:id="rId10"/>
    <p:sldId id="266" r:id="rId11"/>
    <p:sldId id="264" r:id="rId12"/>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43" d="100"/>
          <a:sy n="43" d="100"/>
        </p:scale>
        <p:origin x="-84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fld id="{08CA40C6-F473-46F6-A2D5-349F59AE7F34}" type="datetimeFigureOut">
              <a:rPr lang="es-ES_tradnl"/>
              <a:pPr>
                <a:defRPr/>
              </a:pPr>
              <a:t>24/11/2012</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83F4629E-1758-4778-A9C1-CB25DE124B01}" type="slidenum">
              <a:rPr lang="es-ES_tradnl"/>
              <a:pPr>
                <a:defRPr/>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29AB0256-674B-4F62-A609-4E9F0FA66FC7}" type="datetimeFigureOut">
              <a:rPr lang="es-ES_tradnl"/>
              <a:pPr>
                <a:defRPr/>
              </a:pPr>
              <a:t>24/11/2012</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48F5D84F-22B6-4DF8-A1E8-E85945C0AB45}" type="slidenum">
              <a:rPr lang="es-ES_tradnl"/>
              <a:pPr>
                <a:defRPr/>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0E7EFD00-6754-445A-9655-D2AD729BC751}" type="datetimeFigureOut">
              <a:rPr lang="es-ES_tradnl"/>
              <a:pPr>
                <a:defRPr/>
              </a:pPr>
              <a:t>24/11/2012</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60C83136-2A2A-4611-97DF-56CFD8FADEE4}" type="slidenum">
              <a:rPr lang="es-ES_tradnl"/>
              <a:pPr>
                <a:defRPr/>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7D703B9B-C91B-4558-BD98-1F9D6F38C725}" type="datetimeFigureOut">
              <a:rPr lang="es-ES_tradnl"/>
              <a:pPr>
                <a:defRPr/>
              </a:pPr>
              <a:t>24/11/2012</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C7166AA7-E7CE-4DA4-8BCF-6CBEF5E75B90}" type="slidenum">
              <a:rPr lang="es-ES_tradnl"/>
              <a:pPr>
                <a:defRPr/>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BBCA1D0C-660B-4DAC-B556-CD447AB2AB43}" type="datetimeFigureOut">
              <a:rPr lang="es-ES_tradnl"/>
              <a:pPr>
                <a:defRPr/>
              </a:pPr>
              <a:t>24/11/2012</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E00A1D5C-B6C4-4547-8FD1-97E9EBAE514D}" type="slidenum">
              <a:rPr lang="es-ES_tradnl"/>
              <a:pPr>
                <a:defRPr/>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3 Marcador de fecha"/>
          <p:cNvSpPr>
            <a:spLocks noGrp="1"/>
          </p:cNvSpPr>
          <p:nvPr>
            <p:ph type="dt" sz="half" idx="10"/>
          </p:nvPr>
        </p:nvSpPr>
        <p:spPr/>
        <p:txBody>
          <a:bodyPr/>
          <a:lstStyle>
            <a:lvl1pPr>
              <a:defRPr/>
            </a:lvl1pPr>
          </a:lstStyle>
          <a:p>
            <a:pPr>
              <a:defRPr/>
            </a:pPr>
            <a:fld id="{F55222EA-16A0-4C26-9676-DFF3598E6434}" type="datetimeFigureOut">
              <a:rPr lang="es-ES_tradnl"/>
              <a:pPr>
                <a:defRPr/>
              </a:pPr>
              <a:t>24/11/2012</a:t>
            </a:fld>
            <a:endParaRPr lang="es-ES_tradnl"/>
          </a:p>
        </p:txBody>
      </p:sp>
      <p:sp>
        <p:nvSpPr>
          <p:cNvPr id="6" name="4 Marcador de pie de página"/>
          <p:cNvSpPr>
            <a:spLocks noGrp="1"/>
          </p:cNvSpPr>
          <p:nvPr>
            <p:ph type="ftr" sz="quarter" idx="11"/>
          </p:nvPr>
        </p:nvSpPr>
        <p:spPr/>
        <p:txBody>
          <a:bodyPr/>
          <a:lstStyle>
            <a:lvl1pPr>
              <a:defRPr/>
            </a:lvl1pPr>
          </a:lstStyle>
          <a:p>
            <a:pPr>
              <a:defRPr/>
            </a:pPr>
            <a:endParaRPr lang="es-ES_tradnl"/>
          </a:p>
        </p:txBody>
      </p:sp>
      <p:sp>
        <p:nvSpPr>
          <p:cNvPr id="7" name="5 Marcador de número de diapositiva"/>
          <p:cNvSpPr>
            <a:spLocks noGrp="1"/>
          </p:cNvSpPr>
          <p:nvPr>
            <p:ph type="sldNum" sz="quarter" idx="12"/>
          </p:nvPr>
        </p:nvSpPr>
        <p:spPr/>
        <p:txBody>
          <a:bodyPr/>
          <a:lstStyle>
            <a:lvl1pPr>
              <a:defRPr/>
            </a:lvl1pPr>
          </a:lstStyle>
          <a:p>
            <a:pPr>
              <a:defRPr/>
            </a:pPr>
            <a:fld id="{F08DDD0B-466F-4294-97D7-D4B108A75B13}" type="slidenum">
              <a:rPr lang="es-ES_tradnl"/>
              <a:pPr>
                <a:defRPr/>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3 Marcador de fecha"/>
          <p:cNvSpPr>
            <a:spLocks noGrp="1"/>
          </p:cNvSpPr>
          <p:nvPr>
            <p:ph type="dt" sz="half" idx="10"/>
          </p:nvPr>
        </p:nvSpPr>
        <p:spPr/>
        <p:txBody>
          <a:bodyPr/>
          <a:lstStyle>
            <a:lvl1pPr>
              <a:defRPr/>
            </a:lvl1pPr>
          </a:lstStyle>
          <a:p>
            <a:pPr>
              <a:defRPr/>
            </a:pPr>
            <a:fld id="{D9E37A32-771D-458B-901C-E94A1B5DE5CA}" type="datetimeFigureOut">
              <a:rPr lang="es-ES_tradnl"/>
              <a:pPr>
                <a:defRPr/>
              </a:pPr>
              <a:t>24/11/2012</a:t>
            </a:fld>
            <a:endParaRPr lang="es-ES_tradnl"/>
          </a:p>
        </p:txBody>
      </p:sp>
      <p:sp>
        <p:nvSpPr>
          <p:cNvPr id="8" name="4 Marcador de pie de página"/>
          <p:cNvSpPr>
            <a:spLocks noGrp="1"/>
          </p:cNvSpPr>
          <p:nvPr>
            <p:ph type="ftr" sz="quarter" idx="11"/>
          </p:nvPr>
        </p:nvSpPr>
        <p:spPr/>
        <p:txBody>
          <a:bodyPr/>
          <a:lstStyle>
            <a:lvl1pPr>
              <a:defRPr/>
            </a:lvl1pPr>
          </a:lstStyle>
          <a:p>
            <a:pPr>
              <a:defRPr/>
            </a:pPr>
            <a:endParaRPr lang="es-ES_tradnl"/>
          </a:p>
        </p:txBody>
      </p:sp>
      <p:sp>
        <p:nvSpPr>
          <p:cNvPr id="9" name="5 Marcador de número de diapositiva"/>
          <p:cNvSpPr>
            <a:spLocks noGrp="1"/>
          </p:cNvSpPr>
          <p:nvPr>
            <p:ph type="sldNum" sz="quarter" idx="12"/>
          </p:nvPr>
        </p:nvSpPr>
        <p:spPr/>
        <p:txBody>
          <a:bodyPr/>
          <a:lstStyle>
            <a:lvl1pPr>
              <a:defRPr/>
            </a:lvl1pPr>
          </a:lstStyle>
          <a:p>
            <a:pPr>
              <a:defRPr/>
            </a:pPr>
            <a:fld id="{A0C17793-F8A2-4627-99FB-B9FCC38D53D6}" type="slidenum">
              <a:rPr lang="es-ES_tradnl"/>
              <a:pPr>
                <a:defRPr/>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3 Marcador de fecha"/>
          <p:cNvSpPr>
            <a:spLocks noGrp="1"/>
          </p:cNvSpPr>
          <p:nvPr>
            <p:ph type="dt" sz="half" idx="10"/>
          </p:nvPr>
        </p:nvSpPr>
        <p:spPr/>
        <p:txBody>
          <a:bodyPr/>
          <a:lstStyle>
            <a:lvl1pPr>
              <a:defRPr/>
            </a:lvl1pPr>
          </a:lstStyle>
          <a:p>
            <a:pPr>
              <a:defRPr/>
            </a:pPr>
            <a:fld id="{509CBF76-284B-4D8B-AF29-06B7B032334B}" type="datetimeFigureOut">
              <a:rPr lang="es-ES_tradnl"/>
              <a:pPr>
                <a:defRPr/>
              </a:pPr>
              <a:t>24/11/2012</a:t>
            </a:fld>
            <a:endParaRPr lang="es-ES_tradnl"/>
          </a:p>
        </p:txBody>
      </p:sp>
      <p:sp>
        <p:nvSpPr>
          <p:cNvPr id="4" name="4 Marcador de pie de página"/>
          <p:cNvSpPr>
            <a:spLocks noGrp="1"/>
          </p:cNvSpPr>
          <p:nvPr>
            <p:ph type="ftr" sz="quarter" idx="11"/>
          </p:nvPr>
        </p:nvSpPr>
        <p:spPr/>
        <p:txBody>
          <a:bodyPr/>
          <a:lstStyle>
            <a:lvl1pPr>
              <a:defRPr/>
            </a:lvl1pPr>
          </a:lstStyle>
          <a:p>
            <a:pPr>
              <a:defRPr/>
            </a:pPr>
            <a:endParaRPr lang="es-ES_tradnl"/>
          </a:p>
        </p:txBody>
      </p:sp>
      <p:sp>
        <p:nvSpPr>
          <p:cNvPr id="5" name="5 Marcador de número de diapositiva"/>
          <p:cNvSpPr>
            <a:spLocks noGrp="1"/>
          </p:cNvSpPr>
          <p:nvPr>
            <p:ph type="sldNum" sz="quarter" idx="12"/>
          </p:nvPr>
        </p:nvSpPr>
        <p:spPr/>
        <p:txBody>
          <a:bodyPr/>
          <a:lstStyle>
            <a:lvl1pPr>
              <a:defRPr/>
            </a:lvl1pPr>
          </a:lstStyle>
          <a:p>
            <a:pPr>
              <a:defRPr/>
            </a:pPr>
            <a:fld id="{CA3915B0-17B4-4058-98B9-83B92088BA79}" type="slidenum">
              <a:rPr lang="es-ES_tradnl"/>
              <a:pPr>
                <a:defRPr/>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50AB108-C35E-46D8-9935-81541E9A4BFD}" type="datetimeFigureOut">
              <a:rPr lang="es-ES_tradnl"/>
              <a:pPr>
                <a:defRPr/>
              </a:pPr>
              <a:t>24/11/2012</a:t>
            </a:fld>
            <a:endParaRPr lang="es-ES_tradnl"/>
          </a:p>
        </p:txBody>
      </p:sp>
      <p:sp>
        <p:nvSpPr>
          <p:cNvPr id="3" name="4 Marcador de pie de página"/>
          <p:cNvSpPr>
            <a:spLocks noGrp="1"/>
          </p:cNvSpPr>
          <p:nvPr>
            <p:ph type="ftr" sz="quarter" idx="11"/>
          </p:nvPr>
        </p:nvSpPr>
        <p:spPr/>
        <p:txBody>
          <a:bodyPr/>
          <a:lstStyle>
            <a:lvl1pPr>
              <a:defRPr/>
            </a:lvl1pPr>
          </a:lstStyle>
          <a:p>
            <a:pPr>
              <a:defRPr/>
            </a:pPr>
            <a:endParaRPr lang="es-ES_tradnl"/>
          </a:p>
        </p:txBody>
      </p:sp>
      <p:sp>
        <p:nvSpPr>
          <p:cNvPr id="4" name="5 Marcador de número de diapositiva"/>
          <p:cNvSpPr>
            <a:spLocks noGrp="1"/>
          </p:cNvSpPr>
          <p:nvPr>
            <p:ph type="sldNum" sz="quarter" idx="12"/>
          </p:nvPr>
        </p:nvSpPr>
        <p:spPr/>
        <p:txBody>
          <a:bodyPr/>
          <a:lstStyle>
            <a:lvl1pPr>
              <a:defRPr/>
            </a:lvl1pPr>
          </a:lstStyle>
          <a:p>
            <a:pPr>
              <a:defRPr/>
            </a:pPr>
            <a:fld id="{6F645B02-C804-404A-A15F-BD848E6E1A5D}" type="slidenum">
              <a:rPr lang="es-ES_tradnl"/>
              <a:pPr>
                <a:defRPr/>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0C3041E-60B3-42F4-8C5F-534931FDF822}" type="datetimeFigureOut">
              <a:rPr lang="es-ES_tradnl"/>
              <a:pPr>
                <a:defRPr/>
              </a:pPr>
              <a:t>24/11/2012</a:t>
            </a:fld>
            <a:endParaRPr lang="es-ES_tradnl"/>
          </a:p>
        </p:txBody>
      </p:sp>
      <p:sp>
        <p:nvSpPr>
          <p:cNvPr id="6" name="4 Marcador de pie de página"/>
          <p:cNvSpPr>
            <a:spLocks noGrp="1"/>
          </p:cNvSpPr>
          <p:nvPr>
            <p:ph type="ftr" sz="quarter" idx="11"/>
          </p:nvPr>
        </p:nvSpPr>
        <p:spPr/>
        <p:txBody>
          <a:bodyPr/>
          <a:lstStyle>
            <a:lvl1pPr>
              <a:defRPr/>
            </a:lvl1pPr>
          </a:lstStyle>
          <a:p>
            <a:pPr>
              <a:defRPr/>
            </a:pPr>
            <a:endParaRPr lang="es-ES_tradnl"/>
          </a:p>
        </p:txBody>
      </p:sp>
      <p:sp>
        <p:nvSpPr>
          <p:cNvPr id="7" name="5 Marcador de número de diapositiva"/>
          <p:cNvSpPr>
            <a:spLocks noGrp="1"/>
          </p:cNvSpPr>
          <p:nvPr>
            <p:ph type="sldNum" sz="quarter" idx="12"/>
          </p:nvPr>
        </p:nvSpPr>
        <p:spPr/>
        <p:txBody>
          <a:bodyPr/>
          <a:lstStyle>
            <a:lvl1pPr>
              <a:defRPr/>
            </a:lvl1pPr>
          </a:lstStyle>
          <a:p>
            <a:pPr>
              <a:defRPr/>
            </a:pPr>
            <a:fld id="{FBE1FE92-391D-4BA8-9A1D-A206D48125C6}" type="slidenum">
              <a:rPr lang="es-ES_tradnl"/>
              <a:pPr>
                <a:defRPr/>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8DC1F4C-432A-4EF4-AA02-23DCBF9E6E2F}" type="datetimeFigureOut">
              <a:rPr lang="es-ES_tradnl"/>
              <a:pPr>
                <a:defRPr/>
              </a:pPr>
              <a:t>24/11/2012</a:t>
            </a:fld>
            <a:endParaRPr lang="es-ES_tradnl"/>
          </a:p>
        </p:txBody>
      </p:sp>
      <p:sp>
        <p:nvSpPr>
          <p:cNvPr id="6" name="4 Marcador de pie de página"/>
          <p:cNvSpPr>
            <a:spLocks noGrp="1"/>
          </p:cNvSpPr>
          <p:nvPr>
            <p:ph type="ftr" sz="quarter" idx="11"/>
          </p:nvPr>
        </p:nvSpPr>
        <p:spPr/>
        <p:txBody>
          <a:bodyPr/>
          <a:lstStyle>
            <a:lvl1pPr>
              <a:defRPr/>
            </a:lvl1pPr>
          </a:lstStyle>
          <a:p>
            <a:pPr>
              <a:defRPr/>
            </a:pPr>
            <a:endParaRPr lang="es-ES_tradnl"/>
          </a:p>
        </p:txBody>
      </p:sp>
      <p:sp>
        <p:nvSpPr>
          <p:cNvPr id="7" name="5 Marcador de número de diapositiva"/>
          <p:cNvSpPr>
            <a:spLocks noGrp="1"/>
          </p:cNvSpPr>
          <p:nvPr>
            <p:ph type="sldNum" sz="quarter" idx="12"/>
          </p:nvPr>
        </p:nvSpPr>
        <p:spPr/>
        <p:txBody>
          <a:bodyPr/>
          <a:lstStyle>
            <a:lvl1pPr>
              <a:defRPr/>
            </a:lvl1pPr>
          </a:lstStyle>
          <a:p>
            <a:pPr>
              <a:defRPr/>
            </a:pPr>
            <a:fld id="{625BF689-752C-4D73-92EA-6CBBD92D01DE}" type="slidenum">
              <a:rPr lang="es-ES_tradnl"/>
              <a:pPr>
                <a:defRPr/>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ES_tradnl"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8FFBB1E-D498-4CD1-A0C4-ED9ECF3B2180}" type="datetimeFigureOut">
              <a:rPr lang="es-ES_tradnl"/>
              <a:pPr>
                <a:defRPr/>
              </a:pPr>
              <a:t>24/11/2012</a:t>
            </a:fld>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ES_tradn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2479109-09F8-41D3-B3BA-79FD2DF68980}" type="slidenum">
              <a:rPr lang="es-ES_tradnl"/>
              <a:pPr>
                <a:defRPr/>
              </a:pPr>
              <a:t>‹Nº›</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salesianosbilbao.es/wp-content/uploads/2011/10/papafe.jpg"/>
          <p:cNvPicPr>
            <a:picLocks noChangeAspect="1" noChangeArrowheads="1"/>
          </p:cNvPicPr>
          <p:nvPr/>
        </p:nvPicPr>
        <p:blipFill>
          <a:blip r:embed="rId2" cstate="print"/>
          <a:srcRect l="6676" r="35275" b="18230"/>
          <a:stretch>
            <a:fillRect/>
          </a:stretch>
        </p:blipFill>
        <p:spPr bwMode="auto">
          <a:xfrm>
            <a:off x="0" y="-674688"/>
            <a:ext cx="9144000" cy="7753351"/>
          </a:xfrm>
          <a:prstGeom prst="rect">
            <a:avLst/>
          </a:prstGeom>
          <a:noFill/>
          <a:ln w="9525">
            <a:noFill/>
            <a:miter lim="800000"/>
            <a:headEnd/>
            <a:tailEnd/>
          </a:ln>
        </p:spPr>
      </p:pic>
      <p:sp>
        <p:nvSpPr>
          <p:cNvPr id="2051" name="2 CuadroTexto"/>
          <p:cNvSpPr txBox="1">
            <a:spLocks noChangeArrowheads="1"/>
          </p:cNvSpPr>
          <p:nvPr/>
        </p:nvSpPr>
        <p:spPr bwMode="auto">
          <a:xfrm>
            <a:off x="0" y="0"/>
            <a:ext cx="5940425" cy="2462213"/>
          </a:xfrm>
          <a:prstGeom prst="rect">
            <a:avLst/>
          </a:prstGeom>
          <a:noFill/>
          <a:ln w="9525">
            <a:noFill/>
            <a:miter lim="800000"/>
            <a:headEnd/>
            <a:tailEnd/>
          </a:ln>
        </p:spPr>
        <p:txBody>
          <a:bodyPr>
            <a:spAutoFit/>
          </a:bodyPr>
          <a:lstStyle/>
          <a:p>
            <a:pPr algn="ctr"/>
            <a:r>
              <a:rPr lang="es-ES_tradnl" sz="6600" b="1" u="sng">
                <a:solidFill>
                  <a:schemeClr val="bg1"/>
                </a:solidFill>
                <a:latin typeface="Calibri" pitchFamily="34" charset="0"/>
              </a:rPr>
              <a:t>Año de la Fe</a:t>
            </a:r>
            <a:r>
              <a:rPr lang="es-ES_tradnl" sz="6600" b="1">
                <a:solidFill>
                  <a:schemeClr val="bg1"/>
                </a:solidFill>
                <a:latin typeface="Calibri" pitchFamily="34" charset="0"/>
              </a:rPr>
              <a:t>:</a:t>
            </a:r>
          </a:p>
          <a:p>
            <a:pPr algn="ctr"/>
            <a:r>
              <a:rPr lang="es-ES_tradnl" sz="4400">
                <a:solidFill>
                  <a:schemeClr val="bg1"/>
                </a:solidFill>
                <a:latin typeface="Calibri" pitchFamily="34" charset="0"/>
              </a:rPr>
              <a:t>Del 11 octubre 2012  </a:t>
            </a:r>
          </a:p>
          <a:p>
            <a:pPr algn="ctr"/>
            <a:r>
              <a:rPr lang="es-ES_tradnl" sz="4400">
                <a:solidFill>
                  <a:schemeClr val="bg1"/>
                </a:solidFill>
                <a:latin typeface="Calibri" pitchFamily="34" charset="0"/>
              </a:rPr>
              <a:t> al 24 noviembre 2013</a:t>
            </a:r>
          </a:p>
        </p:txBody>
      </p:sp>
      <p:sp>
        <p:nvSpPr>
          <p:cNvPr id="2052" name="3 CuadroTexto"/>
          <p:cNvSpPr txBox="1">
            <a:spLocks noChangeArrowheads="1"/>
          </p:cNvSpPr>
          <p:nvPr/>
        </p:nvSpPr>
        <p:spPr bwMode="auto">
          <a:xfrm>
            <a:off x="323850" y="4941888"/>
            <a:ext cx="5111750" cy="1754187"/>
          </a:xfrm>
          <a:prstGeom prst="rect">
            <a:avLst/>
          </a:prstGeom>
          <a:noFill/>
          <a:ln w="9525">
            <a:noFill/>
            <a:miter lim="800000"/>
            <a:headEnd/>
            <a:tailEnd/>
          </a:ln>
        </p:spPr>
        <p:txBody>
          <a:bodyPr>
            <a:spAutoFit/>
          </a:bodyPr>
          <a:lstStyle/>
          <a:p>
            <a:pPr algn="ctr"/>
            <a:r>
              <a:rPr lang="es-ES_tradnl" sz="5400">
                <a:solidFill>
                  <a:schemeClr val="bg1"/>
                </a:solidFill>
                <a:latin typeface="Calibri" pitchFamily="34" charset="0"/>
              </a:rPr>
              <a:t>Redescubrir la alegría de creer</a:t>
            </a:r>
          </a:p>
        </p:txBody>
      </p:sp>
    </p:spTree>
  </p:cSld>
  <p:clrMapOvr>
    <a:masterClrMapping/>
  </p:clrMapOvr>
  <p:transition advTm="7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4211638" y="333375"/>
            <a:ext cx="4752975" cy="6000750"/>
          </a:xfrm>
          <a:prstGeom prst="rect">
            <a:avLst/>
          </a:prstGeom>
          <a:noFill/>
          <a:ln w="9525">
            <a:noFill/>
            <a:miter lim="800000"/>
            <a:headEnd/>
            <a:tailEnd/>
          </a:ln>
        </p:spPr>
        <p:txBody>
          <a:bodyPr>
            <a:spAutoFit/>
          </a:bodyPr>
          <a:lstStyle/>
          <a:p>
            <a:pPr>
              <a:defRPr/>
            </a:pPr>
            <a:r>
              <a:rPr lang="es-ES" sz="3200" dirty="0">
                <a:solidFill>
                  <a:srgbClr val="002060"/>
                </a:solidFill>
                <a:latin typeface="+mn-lt"/>
              </a:rPr>
              <a:t>No se trata de sofocar el deseo que está en el corazón del hombre, sino de liberarlo, para que pueda alcanzar su verdadera altura. Cuando en el deseo se abre la ventana hacia la voluntad de Dios, esto ya es un signo de la presencia de la fe en el alma, fe que es una gracia de Dios</a:t>
            </a:r>
          </a:p>
        </p:txBody>
      </p:sp>
      <p:pic>
        <p:nvPicPr>
          <p:cNvPr id="23554" name="Picture 2" descr="http://3.bp.blogspot.com/_AbCHeVR68xA/TNF1-GJ3hjI/AAAAAAAAAMw/S3IzaJi8wFw/s1600/el_amor_de_dios_1.jpg"/>
          <p:cNvPicPr>
            <a:picLocks noChangeAspect="1" noChangeArrowheads="1"/>
          </p:cNvPicPr>
          <p:nvPr/>
        </p:nvPicPr>
        <p:blipFill>
          <a:blip r:embed="rId2" cstate="print"/>
          <a:srcRect l="13820" t="12741" r="12425"/>
          <a:stretch>
            <a:fillRect/>
          </a:stretch>
        </p:blipFill>
        <p:spPr bwMode="auto">
          <a:xfrm>
            <a:off x="250825" y="981075"/>
            <a:ext cx="3754438" cy="4824413"/>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salesianosbilbao.es/wp-content/uploads/2011/10/papafe.jpg"/>
          <p:cNvPicPr>
            <a:picLocks noChangeAspect="1" noChangeArrowheads="1"/>
          </p:cNvPicPr>
          <p:nvPr/>
        </p:nvPicPr>
        <p:blipFill>
          <a:blip r:embed="rId2" cstate="print"/>
          <a:srcRect l="6676" r="35275" b="18230"/>
          <a:stretch>
            <a:fillRect/>
          </a:stretch>
        </p:blipFill>
        <p:spPr bwMode="auto">
          <a:xfrm>
            <a:off x="0" y="-674688"/>
            <a:ext cx="9144000" cy="7753351"/>
          </a:xfrm>
          <a:prstGeom prst="rect">
            <a:avLst/>
          </a:prstGeom>
          <a:noFill/>
          <a:ln w="9525">
            <a:noFill/>
            <a:miter lim="800000"/>
            <a:headEnd/>
            <a:tailEnd/>
          </a:ln>
        </p:spPr>
      </p:pic>
      <p:sp>
        <p:nvSpPr>
          <p:cNvPr id="12291" name="2 CuadroTexto"/>
          <p:cNvSpPr txBox="1">
            <a:spLocks noChangeArrowheads="1"/>
          </p:cNvSpPr>
          <p:nvPr/>
        </p:nvSpPr>
        <p:spPr bwMode="auto">
          <a:xfrm>
            <a:off x="0" y="0"/>
            <a:ext cx="5940425" cy="2462213"/>
          </a:xfrm>
          <a:prstGeom prst="rect">
            <a:avLst/>
          </a:prstGeom>
          <a:noFill/>
          <a:ln w="9525">
            <a:noFill/>
            <a:miter lim="800000"/>
            <a:headEnd/>
            <a:tailEnd/>
          </a:ln>
        </p:spPr>
        <p:txBody>
          <a:bodyPr>
            <a:spAutoFit/>
          </a:bodyPr>
          <a:lstStyle/>
          <a:p>
            <a:pPr algn="ctr"/>
            <a:r>
              <a:rPr lang="es-ES_tradnl" sz="6600" b="1" u="sng">
                <a:solidFill>
                  <a:schemeClr val="bg1"/>
                </a:solidFill>
                <a:latin typeface="Calibri" pitchFamily="34" charset="0"/>
              </a:rPr>
              <a:t>Año de la Fe</a:t>
            </a:r>
            <a:r>
              <a:rPr lang="es-ES_tradnl" sz="6600" b="1">
                <a:solidFill>
                  <a:schemeClr val="bg1"/>
                </a:solidFill>
                <a:latin typeface="Calibri" pitchFamily="34" charset="0"/>
              </a:rPr>
              <a:t>:</a:t>
            </a:r>
          </a:p>
          <a:p>
            <a:pPr algn="ctr"/>
            <a:r>
              <a:rPr lang="es-ES_tradnl" sz="4400">
                <a:solidFill>
                  <a:schemeClr val="bg1"/>
                </a:solidFill>
                <a:latin typeface="Calibri" pitchFamily="34" charset="0"/>
              </a:rPr>
              <a:t>Del 11 octubre 2012  </a:t>
            </a:r>
          </a:p>
          <a:p>
            <a:pPr algn="ctr"/>
            <a:r>
              <a:rPr lang="es-ES_tradnl" sz="4400">
                <a:solidFill>
                  <a:schemeClr val="bg1"/>
                </a:solidFill>
                <a:latin typeface="Calibri" pitchFamily="34" charset="0"/>
              </a:rPr>
              <a:t> al 24 noviembre 2013</a:t>
            </a:r>
          </a:p>
        </p:txBody>
      </p:sp>
      <p:sp>
        <p:nvSpPr>
          <p:cNvPr id="12292" name="3 CuadroTexto"/>
          <p:cNvSpPr txBox="1">
            <a:spLocks noChangeArrowheads="1"/>
          </p:cNvSpPr>
          <p:nvPr/>
        </p:nvSpPr>
        <p:spPr bwMode="auto">
          <a:xfrm>
            <a:off x="323850" y="4941888"/>
            <a:ext cx="5111750" cy="1754187"/>
          </a:xfrm>
          <a:prstGeom prst="rect">
            <a:avLst/>
          </a:prstGeom>
          <a:noFill/>
          <a:ln w="9525">
            <a:noFill/>
            <a:miter lim="800000"/>
            <a:headEnd/>
            <a:tailEnd/>
          </a:ln>
        </p:spPr>
        <p:txBody>
          <a:bodyPr>
            <a:spAutoFit/>
          </a:bodyPr>
          <a:lstStyle/>
          <a:p>
            <a:pPr algn="ctr"/>
            <a:r>
              <a:rPr lang="es-ES_tradnl" sz="5400">
                <a:solidFill>
                  <a:schemeClr val="bg1"/>
                </a:solidFill>
                <a:latin typeface="Calibri" pitchFamily="34" charset="0"/>
              </a:rPr>
              <a:t>Redescubrir la alegría de creer</a:t>
            </a:r>
          </a:p>
        </p:txBody>
      </p:sp>
    </p:spTree>
  </p:cSld>
  <p:clrMapOvr>
    <a:masterClrMapping/>
  </p:clrMapOvr>
  <p:transition advTm="8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parroquiatorrelodones.com/wp-content/uploads/2008/12/roma-verano-sinf2008-160.jpg"/>
          <p:cNvPicPr>
            <a:picLocks noChangeAspect="1" noChangeArrowheads="1"/>
          </p:cNvPicPr>
          <p:nvPr/>
        </p:nvPicPr>
        <p:blipFill>
          <a:blip r:embed="rId2" cstate="print"/>
          <a:srcRect/>
          <a:stretch>
            <a:fillRect/>
          </a:stretch>
        </p:blipFill>
        <p:spPr bwMode="auto">
          <a:xfrm>
            <a:off x="1258888" y="260350"/>
            <a:ext cx="6842125" cy="5130800"/>
          </a:xfrm>
          <a:prstGeom prst="rect">
            <a:avLst/>
          </a:prstGeom>
          <a:ln>
            <a:noFill/>
          </a:ln>
          <a:effectLst>
            <a:outerShdw blurRad="292100" dist="139700" dir="2700000" algn="tl" rotWithShape="0">
              <a:srgbClr val="333333">
                <a:alpha val="65000"/>
              </a:srgbClr>
            </a:outerShdw>
          </a:effectLst>
        </p:spPr>
      </p:pic>
      <p:sp>
        <p:nvSpPr>
          <p:cNvPr id="3075" name="4 CuadroTexto"/>
          <p:cNvSpPr txBox="1">
            <a:spLocks noChangeArrowheads="1"/>
          </p:cNvSpPr>
          <p:nvPr/>
        </p:nvSpPr>
        <p:spPr bwMode="auto">
          <a:xfrm>
            <a:off x="0" y="5373688"/>
            <a:ext cx="9144000" cy="2062162"/>
          </a:xfrm>
          <a:prstGeom prst="rect">
            <a:avLst/>
          </a:prstGeom>
          <a:noFill/>
          <a:ln w="9525">
            <a:noFill/>
            <a:miter lim="800000"/>
            <a:headEnd/>
            <a:tailEnd/>
          </a:ln>
        </p:spPr>
        <p:txBody>
          <a:bodyPr>
            <a:spAutoFit/>
          </a:bodyPr>
          <a:lstStyle/>
          <a:p>
            <a:pPr algn="ctr"/>
            <a:r>
              <a:rPr lang="es-ES_tradnl" sz="3200">
                <a:solidFill>
                  <a:srgbClr val="002060"/>
                </a:solidFill>
                <a:latin typeface="Calibri" pitchFamily="34" charset="0"/>
              </a:rPr>
              <a:t>Catequesis del Papa </a:t>
            </a:r>
          </a:p>
          <a:p>
            <a:pPr algn="ctr"/>
            <a:r>
              <a:rPr lang="es-ES_tradnl" sz="3200">
                <a:solidFill>
                  <a:srgbClr val="002060"/>
                </a:solidFill>
                <a:latin typeface="Calibri" pitchFamily="34" charset="0"/>
              </a:rPr>
              <a:t>Audiencia General miércoles 7 de noviembre 2012</a:t>
            </a:r>
          </a:p>
          <a:p>
            <a:pPr algn="ctr"/>
            <a:endParaRPr lang="es-ES_tradnl" sz="3200">
              <a:solidFill>
                <a:srgbClr val="002060"/>
              </a:solidFill>
              <a:latin typeface="Calibri" pitchFamily="34" charset="0"/>
            </a:endParaRPr>
          </a:p>
          <a:p>
            <a:pPr algn="ctr"/>
            <a:endParaRPr lang="es-ES_tradnl" sz="3200">
              <a:solidFill>
                <a:srgbClr val="002060"/>
              </a:solidFill>
              <a:latin typeface="Calibri" pitchFamily="34" charset="0"/>
            </a:endParaRPr>
          </a:p>
        </p:txBody>
      </p:sp>
    </p:spTree>
  </p:cSld>
  <p:clrMapOvr>
    <a:masterClrMapping/>
  </p:clrMapOvr>
  <p:transition advTm="8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YK8VoKehK0c/TdqO7jZA-iI/AAAAAAAAABI/zoSK5jp8UV0/s1600/papa.jpg"/>
          <p:cNvPicPr>
            <a:picLocks noChangeAspect="1" noChangeArrowheads="1"/>
          </p:cNvPicPr>
          <p:nvPr/>
        </p:nvPicPr>
        <p:blipFill>
          <a:blip r:embed="rId2" cstate="print"/>
          <a:srcRect/>
          <a:stretch>
            <a:fillRect/>
          </a:stretch>
        </p:blipFill>
        <p:spPr bwMode="auto">
          <a:xfrm>
            <a:off x="971550" y="333375"/>
            <a:ext cx="7092950" cy="4967288"/>
          </a:xfrm>
          <a:prstGeom prst="rect">
            <a:avLst/>
          </a:prstGeom>
          <a:ln>
            <a:noFill/>
          </a:ln>
          <a:effectLst>
            <a:outerShdw blurRad="292100" dist="139700" dir="2700000" algn="tl" rotWithShape="0">
              <a:srgbClr val="333333">
                <a:alpha val="65000"/>
              </a:srgbClr>
            </a:outerShdw>
          </a:effectLst>
        </p:spPr>
      </p:pic>
      <p:sp>
        <p:nvSpPr>
          <p:cNvPr id="4099" name="2 CuadroTexto"/>
          <p:cNvSpPr txBox="1">
            <a:spLocks noChangeArrowheads="1"/>
          </p:cNvSpPr>
          <p:nvPr/>
        </p:nvSpPr>
        <p:spPr bwMode="auto">
          <a:xfrm>
            <a:off x="0" y="5445125"/>
            <a:ext cx="9144000" cy="646113"/>
          </a:xfrm>
          <a:prstGeom prst="rect">
            <a:avLst/>
          </a:prstGeom>
          <a:noFill/>
          <a:ln w="9525">
            <a:noFill/>
            <a:miter lim="800000"/>
            <a:headEnd/>
            <a:tailEnd/>
          </a:ln>
        </p:spPr>
        <p:txBody>
          <a:bodyPr>
            <a:spAutoFit/>
          </a:bodyPr>
          <a:lstStyle/>
          <a:p>
            <a:pPr algn="ctr"/>
            <a:r>
              <a:rPr lang="es-ES_tradnl" sz="3600">
                <a:solidFill>
                  <a:srgbClr val="002060"/>
                </a:solidFill>
                <a:latin typeface="Calibri" pitchFamily="34" charset="0"/>
              </a:rPr>
              <a:t>El deseo de Dios</a:t>
            </a:r>
          </a:p>
        </p:txBody>
      </p:sp>
    </p:spTree>
  </p:cSld>
  <p:clrMapOvr>
    <a:masterClrMapping/>
  </p:clrMapOvr>
  <p:transition advTm="8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a:spLocks noChangeArrowheads="1"/>
          </p:cNvSpPr>
          <p:nvPr/>
        </p:nvSpPr>
        <p:spPr bwMode="auto">
          <a:xfrm>
            <a:off x="3924300" y="549275"/>
            <a:ext cx="5219700" cy="5508625"/>
          </a:xfrm>
          <a:prstGeom prst="rect">
            <a:avLst/>
          </a:prstGeom>
          <a:noFill/>
          <a:ln w="9525">
            <a:noFill/>
            <a:miter lim="800000"/>
            <a:headEnd/>
            <a:tailEnd/>
          </a:ln>
        </p:spPr>
        <p:txBody>
          <a:bodyPr>
            <a:spAutoFit/>
          </a:bodyPr>
          <a:lstStyle/>
          <a:p>
            <a:pPr>
              <a:defRPr/>
            </a:pPr>
            <a:r>
              <a:rPr lang="es-ES" sz="3200" dirty="0">
                <a:solidFill>
                  <a:srgbClr val="002060"/>
                </a:solidFill>
                <a:latin typeface="+mn-lt"/>
              </a:rPr>
              <a:t>El hombre lleva en sí mismo un misterioso anhelo de Dios.</a:t>
            </a:r>
          </a:p>
          <a:p>
            <a:pPr>
              <a:defRPr/>
            </a:pPr>
            <a:r>
              <a:rPr lang="es-ES" sz="3200" dirty="0">
                <a:solidFill>
                  <a:srgbClr val="002060"/>
                </a:solidFill>
                <a:latin typeface="+mj-lt"/>
              </a:rPr>
              <a:t>El deseo de Dios está inscrito en el corazón del hombre, porque el hombre ha sido creado por Dios y para Dios; y Dios no cesa de atraer al hombre hacia sí, y sólo en Dios encontrará el hombre la verdad y la dicha que no cesa de buscar.</a:t>
            </a:r>
          </a:p>
        </p:txBody>
      </p:sp>
      <p:pic>
        <p:nvPicPr>
          <p:cNvPr id="2" name="Picture 2" descr="http://3.bp.blogspot.com/_OnJ35bPUFzY/TQtmU6mVgkI/AAAAAAAAAK4/tenIZEa5A1A/s1600/dios.jpg"/>
          <p:cNvPicPr>
            <a:picLocks noChangeAspect="1" noChangeArrowheads="1"/>
          </p:cNvPicPr>
          <p:nvPr/>
        </p:nvPicPr>
        <p:blipFill>
          <a:blip r:embed="rId2" cstate="print"/>
          <a:srcRect/>
          <a:stretch>
            <a:fillRect/>
          </a:stretch>
        </p:blipFill>
        <p:spPr bwMode="auto">
          <a:xfrm>
            <a:off x="250825" y="476250"/>
            <a:ext cx="3306763" cy="56896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Tm="26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4067175" y="404813"/>
            <a:ext cx="4826000" cy="5508625"/>
          </a:xfrm>
          <a:prstGeom prst="rect">
            <a:avLst/>
          </a:prstGeom>
          <a:noFill/>
          <a:ln w="9525">
            <a:noFill/>
            <a:miter lim="800000"/>
            <a:headEnd/>
            <a:tailEnd/>
          </a:ln>
        </p:spPr>
        <p:txBody>
          <a:bodyPr>
            <a:spAutoFit/>
          </a:bodyPr>
          <a:lstStyle/>
          <a:p>
            <a:pPr>
              <a:defRPr/>
            </a:pPr>
            <a:r>
              <a:rPr lang="es-ES" sz="3200" dirty="0">
                <a:solidFill>
                  <a:srgbClr val="002060"/>
                </a:solidFill>
                <a:latin typeface="+mj-lt"/>
              </a:rPr>
              <a:t> El deseo humano tiende siempre a ciertos bienes concretos, a menudo espirituales.  Y se enfrenta a la cuestión de qué es realmente "el" bien, y por lo tanto, a confrontarse con algo que es distinto de sí, que el hombre no puede construir, pero que está llamado a reconocer. </a:t>
            </a:r>
          </a:p>
        </p:txBody>
      </p:sp>
      <p:pic>
        <p:nvPicPr>
          <p:cNvPr id="5" name="Picture 2" descr="http://antenamisionera.files.wordpress.com/2011/05/pagola02.jpg"/>
          <p:cNvPicPr>
            <a:picLocks noChangeAspect="1" noChangeArrowheads="1"/>
          </p:cNvPicPr>
          <p:nvPr/>
        </p:nvPicPr>
        <p:blipFill>
          <a:blip r:embed="rId2" cstate="print"/>
          <a:srcRect l="29068" r="16339" b="3321"/>
          <a:stretch>
            <a:fillRect/>
          </a:stretch>
        </p:blipFill>
        <p:spPr bwMode="auto">
          <a:xfrm>
            <a:off x="179388" y="476250"/>
            <a:ext cx="3600450" cy="53292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4284663" y="549275"/>
            <a:ext cx="4859337" cy="6000750"/>
          </a:xfrm>
          <a:prstGeom prst="rect">
            <a:avLst/>
          </a:prstGeom>
          <a:noFill/>
          <a:ln w="9525">
            <a:noFill/>
            <a:miter lim="800000"/>
            <a:headEnd/>
            <a:tailEnd/>
          </a:ln>
        </p:spPr>
        <p:txBody>
          <a:bodyPr>
            <a:spAutoFit/>
          </a:bodyPr>
          <a:lstStyle/>
          <a:p>
            <a:pPr>
              <a:defRPr/>
            </a:pPr>
            <a:r>
              <a:rPr lang="es-ES" sz="3200" dirty="0">
                <a:solidFill>
                  <a:srgbClr val="002060"/>
                </a:solidFill>
                <a:latin typeface="+mn-lt"/>
              </a:rPr>
              <a:t>¿Qué puede realmente satisfacer el deseo del hombre? </a:t>
            </a:r>
          </a:p>
          <a:p>
            <a:pPr>
              <a:defRPr/>
            </a:pPr>
            <a:r>
              <a:rPr lang="es-ES" sz="3200" dirty="0">
                <a:solidFill>
                  <a:srgbClr val="002060"/>
                </a:solidFill>
                <a:latin typeface="+mj-lt"/>
              </a:rPr>
              <a:t>Todo bien experimentado por el hombre va hacia el misterio que rodea al hombre mismo; cada deseo se asoma al corazón del hombre, se hace eco de un deseo fundamental que nunca está totalmente satisfecho.</a:t>
            </a:r>
            <a:endParaRPr lang="es-ES_tradnl" sz="3200" dirty="0">
              <a:solidFill>
                <a:srgbClr val="002060"/>
              </a:solidFill>
              <a:latin typeface="+mn-lt"/>
            </a:endParaRPr>
          </a:p>
        </p:txBody>
      </p:sp>
      <p:pic>
        <p:nvPicPr>
          <p:cNvPr id="5124" name="Picture 4" descr="http://4.bp.blogspot.com/_xxIKnCcJjdE/S9WmgWBTo8I/AAAAAAAAAAk/vOcPAtVGAoQ/s1600/accesodirecto.jpg"/>
          <p:cNvPicPr>
            <a:picLocks noChangeAspect="1" noChangeArrowheads="1"/>
          </p:cNvPicPr>
          <p:nvPr/>
        </p:nvPicPr>
        <p:blipFill>
          <a:blip r:embed="rId2" cstate="print"/>
          <a:srcRect l="26172" r="12514"/>
          <a:stretch>
            <a:fillRect/>
          </a:stretch>
        </p:blipFill>
        <p:spPr bwMode="auto">
          <a:xfrm>
            <a:off x="179388" y="476250"/>
            <a:ext cx="3968750" cy="58324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924300" y="333375"/>
            <a:ext cx="5219700" cy="5508625"/>
          </a:xfrm>
          <a:prstGeom prst="rect">
            <a:avLst/>
          </a:prstGeom>
          <a:noFill/>
          <a:ln w="9525">
            <a:noFill/>
            <a:miter lim="800000"/>
            <a:headEnd/>
            <a:tailEnd/>
          </a:ln>
        </p:spPr>
        <p:txBody>
          <a:bodyPr>
            <a:spAutoFit/>
          </a:bodyPr>
          <a:lstStyle/>
          <a:p>
            <a:pPr>
              <a:defRPr/>
            </a:pPr>
            <a:r>
              <a:rPr lang="es-ES" sz="3200" dirty="0">
                <a:solidFill>
                  <a:srgbClr val="002060"/>
                </a:solidFill>
                <a:latin typeface="+mn-lt"/>
              </a:rPr>
              <a:t>Es posible abrir un camino hacia el auténtico sentido religioso de la vida, que muestra cómo el don de la fe no es absurdo ni irracional. Sería muy útil promover una especie de pedagogía del deseo, tanto para aquellos que aún no creen, como para aquellos que ya han recibido el don de la fe. </a:t>
            </a:r>
            <a:endParaRPr lang="es-ES_tradnl" sz="3200" dirty="0">
              <a:solidFill>
                <a:srgbClr val="002060"/>
              </a:solidFill>
              <a:latin typeface="+mn-lt"/>
            </a:endParaRPr>
          </a:p>
        </p:txBody>
      </p:sp>
      <p:pic>
        <p:nvPicPr>
          <p:cNvPr id="4" name="Picture 2" descr="http://www.larespuesta.net/llum%20de%20la%20fe.jpg"/>
          <p:cNvPicPr>
            <a:picLocks noChangeAspect="1" noChangeArrowheads="1"/>
          </p:cNvPicPr>
          <p:nvPr/>
        </p:nvPicPr>
        <p:blipFill>
          <a:blip r:embed="rId2" cstate="print"/>
          <a:srcRect l="12226" r="9213"/>
          <a:stretch>
            <a:fillRect/>
          </a:stretch>
        </p:blipFill>
        <p:spPr bwMode="auto">
          <a:xfrm>
            <a:off x="250825" y="981075"/>
            <a:ext cx="3492500" cy="42862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924300" y="476250"/>
            <a:ext cx="5040313" cy="6002338"/>
          </a:xfrm>
          <a:prstGeom prst="rect">
            <a:avLst/>
          </a:prstGeom>
          <a:noFill/>
          <a:ln w="9525">
            <a:noFill/>
            <a:miter lim="800000"/>
            <a:headEnd/>
            <a:tailEnd/>
          </a:ln>
        </p:spPr>
        <p:txBody>
          <a:bodyPr>
            <a:spAutoFit/>
          </a:bodyPr>
          <a:lstStyle/>
          <a:p>
            <a:pPr>
              <a:defRPr/>
            </a:pPr>
            <a:r>
              <a:rPr lang="es-ES" sz="3200" dirty="0">
                <a:solidFill>
                  <a:srgbClr val="002060"/>
                </a:solidFill>
                <a:latin typeface="+mj-lt"/>
              </a:rPr>
              <a:t>En primer lugar, es necesario aprender el sabor de la alegría auténtica de la vida.</a:t>
            </a:r>
            <a:r>
              <a:rPr lang="es-ES" sz="3200" dirty="0">
                <a:solidFill>
                  <a:srgbClr val="002060"/>
                </a:solidFill>
                <a:latin typeface="+mn-lt"/>
              </a:rPr>
              <a:t> Entonces será más fácil evitar o rechazar todo aquello que, aunque en principio parezca atractivo, resulta ser bastante soso, fuente de adicción y no de libertad. Y, así, hará emerger el deseo de Dios.</a:t>
            </a:r>
          </a:p>
          <a:p>
            <a:pPr>
              <a:defRPr/>
            </a:pPr>
            <a:endParaRPr lang="es-ES_tradnl" sz="3200" dirty="0">
              <a:solidFill>
                <a:srgbClr val="002060"/>
              </a:solidFill>
              <a:latin typeface="+mn-lt"/>
            </a:endParaRPr>
          </a:p>
        </p:txBody>
      </p:sp>
      <p:pic>
        <p:nvPicPr>
          <p:cNvPr id="9219" name="Picture 2" descr="http://thomas.eduquipa.com/wp-content/uploads/2012/01/alegre_large.jpg"/>
          <p:cNvPicPr>
            <a:picLocks noChangeAspect="1" noChangeArrowheads="1"/>
          </p:cNvPicPr>
          <p:nvPr/>
        </p:nvPicPr>
        <p:blipFill>
          <a:blip r:embed="rId2" cstate="print"/>
          <a:srcRect l="7561" r="11171"/>
          <a:stretch>
            <a:fillRect/>
          </a:stretch>
        </p:blipFill>
        <p:spPr bwMode="auto">
          <a:xfrm>
            <a:off x="179388" y="1196975"/>
            <a:ext cx="3460750" cy="4098925"/>
          </a:xfrm>
          <a:prstGeom prst="rect">
            <a:avLst/>
          </a:prstGeom>
          <a:noFill/>
          <a:ln w="9525">
            <a:noFill/>
            <a:miter lim="800000"/>
            <a:headEnd/>
            <a:tailEnd/>
          </a:ln>
        </p:spPr>
      </p:pic>
    </p:spTree>
  </p:cSld>
  <p:clrMapOvr>
    <a:masterClrMapping/>
  </p:clrMapOvr>
  <p:transition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851275" y="404813"/>
            <a:ext cx="5292725" cy="6000750"/>
          </a:xfrm>
          <a:prstGeom prst="rect">
            <a:avLst/>
          </a:prstGeom>
          <a:noFill/>
          <a:ln w="9525">
            <a:noFill/>
            <a:miter lim="800000"/>
            <a:headEnd/>
            <a:tailEnd/>
          </a:ln>
        </p:spPr>
        <p:txBody>
          <a:bodyPr>
            <a:spAutoFit/>
          </a:bodyPr>
          <a:lstStyle/>
          <a:p>
            <a:pPr>
              <a:defRPr/>
            </a:pPr>
            <a:r>
              <a:rPr lang="es-ES" sz="3200" dirty="0">
                <a:solidFill>
                  <a:srgbClr val="002060"/>
                </a:solidFill>
                <a:latin typeface="+mn-lt"/>
              </a:rPr>
              <a:t>Un segundo aspecto es la necesidad de nunca estar satisfecho con lo que se ha logrado. Solo las alegrías verdaderas son capaces de liberar en nosotros esa ansiedad que nos lleva a ser más exigentes --querer un bien superior, más profundo--, para percibir más claramente que nada finito puede llenar nuestro corazón.</a:t>
            </a:r>
          </a:p>
        </p:txBody>
      </p:sp>
      <p:pic>
        <p:nvPicPr>
          <p:cNvPr id="3" name="Picture 2" descr="http://3.bp.blogspot.com/_IJ5x_Bl_hnY/S5AO5kbC60I/AAAAAAAAGAA/VewxeFq1ZYw/s320/defender+la+alegria.jpg"/>
          <p:cNvPicPr>
            <a:picLocks noChangeAspect="1" noChangeArrowheads="1"/>
          </p:cNvPicPr>
          <p:nvPr/>
        </p:nvPicPr>
        <p:blipFill>
          <a:blip r:embed="rId2" cstate="print"/>
          <a:srcRect r="31488"/>
          <a:stretch>
            <a:fillRect/>
          </a:stretch>
        </p:blipFill>
        <p:spPr bwMode="auto">
          <a:xfrm>
            <a:off x="323850" y="1125538"/>
            <a:ext cx="3225800" cy="45354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11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462</Words>
  <Application>Microsoft Office PowerPoint</Application>
  <PresentationFormat>Presentación en pantalla (4:3)</PresentationFormat>
  <Paragraphs>20</Paragraphs>
  <Slides>11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Arial</vt:lpstr>
      <vt:lpstr>Calibri</vt: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pc</dc:creator>
  <cp:lastModifiedBy>PASTORAL</cp:lastModifiedBy>
  <cp:revision>24</cp:revision>
  <dcterms:created xsi:type="dcterms:W3CDTF">2012-10-27T16:14:53Z</dcterms:created>
  <dcterms:modified xsi:type="dcterms:W3CDTF">2012-11-24T20:15:48Z</dcterms:modified>
</cp:coreProperties>
</file>