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6" r:id="rId3"/>
    <p:sldId id="263" r:id="rId4"/>
    <p:sldId id="257" r:id="rId5"/>
    <p:sldId id="258" r:id="rId6"/>
    <p:sldId id="264" r:id="rId7"/>
    <p:sldId id="268" r:id="rId8"/>
    <p:sldId id="265" r:id="rId9"/>
    <p:sldId id="260" r:id="rId10"/>
    <p:sldId id="267" r:id="rId11"/>
    <p:sldId id="259" r:id="rId12"/>
    <p:sldId id="269" r:id="rId13"/>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24" autoAdjust="0"/>
    <p:restoredTop sz="94671" autoAdjust="0"/>
  </p:normalViewPr>
  <p:slideViewPr>
    <p:cSldViewPr>
      <p:cViewPr varScale="1">
        <p:scale>
          <a:sx n="66" d="100"/>
          <a:sy n="66" d="100"/>
        </p:scale>
        <p:origin x="-43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1434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Haga clic para modificar el estilo de texto del patrón</a:t>
            </a:r>
          </a:p>
          <a:p>
            <a:pPr lvl="1"/>
            <a:r>
              <a:rPr lang="it-IT" noProof="0" smtClean="0"/>
              <a:t>Segundo nivel</a:t>
            </a:r>
          </a:p>
          <a:p>
            <a:pPr lvl="2"/>
            <a:r>
              <a:rPr lang="it-IT" noProof="0" smtClean="0"/>
              <a:t>Tercer nivel</a:t>
            </a:r>
          </a:p>
          <a:p>
            <a:pPr lvl="3"/>
            <a:r>
              <a:rPr lang="it-IT" noProof="0" smtClean="0"/>
              <a:t>Cuarto nivel</a:t>
            </a:r>
          </a:p>
          <a:p>
            <a:pPr lvl="4"/>
            <a:r>
              <a:rPr lang="it-IT" noProof="0" smtClean="0"/>
              <a:t>Quinto nivel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C1039C1-66F2-4553-B4B6-E240F28EB70D}" type="slidenum">
              <a:rPr lang="it-IT"/>
              <a:pPr>
                <a:defRPr/>
              </a:pPr>
              <a:t>‹Nº›</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3F308785-8310-455D-A9E4-8C83D4E235CF}" type="slidenum">
              <a:rPr lang="it-IT"/>
              <a:pPr/>
              <a:t>1</a:t>
            </a:fld>
            <a:endParaRPr lang="it-IT"/>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9232F772-54F6-4FE9-9141-50C15D1AFBB1}" type="slidenum">
              <a:rPr lang="it-IT"/>
              <a:pPr/>
              <a:t>10</a:t>
            </a:fld>
            <a:endParaRPr lang="it-IT"/>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450A4C09-6B0E-4309-B866-097D8466CCBE}" type="slidenum">
              <a:rPr lang="it-IT"/>
              <a:pPr/>
              <a:t>11</a:t>
            </a:fld>
            <a:endParaRPr lang="it-IT"/>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1BE5EA6C-E0A7-4122-906E-84826D80FEB3}" type="slidenum">
              <a:rPr lang="it-IT"/>
              <a:pPr/>
              <a:t>12</a:t>
            </a:fld>
            <a:endParaRPr lang="it-IT"/>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EE854A40-906A-474F-9BF3-5F7ED60D25AF}" type="slidenum">
              <a:rPr lang="it-IT"/>
              <a:pPr/>
              <a:t>2</a:t>
            </a:fld>
            <a:endParaRPr lang="it-IT"/>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6555982C-FAA0-4E2E-8925-D45319DCF54E}" type="slidenum">
              <a:rPr lang="it-IT"/>
              <a:pPr/>
              <a:t>3</a:t>
            </a:fld>
            <a:endParaRPr lang="it-IT"/>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4913B513-CB1B-45E4-A3B3-EF8C2164CB98}" type="slidenum">
              <a:rPr lang="it-IT"/>
              <a:pPr/>
              <a:t>4</a:t>
            </a:fld>
            <a:endParaRPr lang="it-IT"/>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5DF3D3FF-893D-498D-80E2-EDF857AEF31C}" type="slidenum">
              <a:rPr lang="it-IT"/>
              <a:pPr/>
              <a:t>5</a:t>
            </a:fld>
            <a:endParaRPr lang="it-IT"/>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3A49D41C-8108-487F-8CDE-D71B2ECF5014}" type="slidenum">
              <a:rPr lang="it-IT"/>
              <a:pPr/>
              <a:t>6</a:t>
            </a:fld>
            <a:endParaRPr lang="it-IT"/>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1B40D0FC-DAF2-4E05-9AEB-24899CD48C2D}" type="slidenum">
              <a:rPr lang="it-IT"/>
              <a:pPr/>
              <a:t>7</a:t>
            </a:fld>
            <a:endParaRPr lang="it-IT"/>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2E03622-C808-423C-9A9E-A06D217DB883}" type="slidenum">
              <a:rPr lang="it-IT"/>
              <a:pPr/>
              <a:t>8</a:t>
            </a:fld>
            <a:endParaRPr lang="it-IT"/>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97262FC9-E42A-46D3-99D6-C3298F7EAC7A}" type="slidenum">
              <a:rPr lang="it-IT"/>
              <a:pPr/>
              <a:t>9</a:t>
            </a:fld>
            <a:endParaRPr lang="it-IT"/>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A178E0B1-1513-40CC-8B90-9B8AAF236CAD}" type="slidenum">
              <a:rPr lang="it-IT"/>
              <a:pPr>
                <a:defRPr/>
              </a:pPr>
              <a:t>‹Nº›</a:t>
            </a:fld>
            <a:endParaRPr lang="it-IT"/>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F6A4BEFF-E6C3-425B-8FE1-632690D8F9BF}" type="slidenum">
              <a:rPr lang="it-IT"/>
              <a:pPr>
                <a:defRPr/>
              </a:pPr>
              <a:t>‹Nº›</a:t>
            </a:fld>
            <a:endParaRPr lang="it-IT"/>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D05E0D3-8C5B-4093-9D7E-956DB43CFC38}" type="slidenum">
              <a:rPr lang="it-IT"/>
              <a:pPr>
                <a:defRPr/>
              </a:pPr>
              <a:t>‹Nº›</a:t>
            </a:fld>
            <a:endParaRPr lang="it-IT"/>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imágenes prediseñadas"/>
          <p:cNvSpPr>
            <a:spLocks noGrp="1"/>
          </p:cNvSpPr>
          <p:nvPr>
            <p:ph type="clipArt" sz="half" idx="2"/>
          </p:nvPr>
        </p:nvSpPr>
        <p:spPr>
          <a:xfrm>
            <a:off x="4648200" y="1600200"/>
            <a:ext cx="4038600" cy="4525963"/>
          </a:xfrm>
        </p:spPr>
        <p:txBody>
          <a:bodyPr/>
          <a:lstStyle/>
          <a:p>
            <a:pPr lvl="0"/>
            <a:endParaRPr lang="es-E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97DF883-726A-4D26-A474-144FE2962096}" type="slidenum">
              <a:rPr lang="it-IT"/>
              <a:pPr>
                <a:defRPr/>
              </a:pPr>
              <a:t>‹Nº›</a:t>
            </a:fld>
            <a:endParaRPr lang="it-IT"/>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imágenes prediseñadas"/>
          <p:cNvSpPr>
            <a:spLocks noGrp="1"/>
          </p:cNvSpPr>
          <p:nvPr>
            <p:ph type="clipArt" sz="half" idx="1"/>
          </p:nvPr>
        </p:nvSpPr>
        <p:spPr>
          <a:xfrm>
            <a:off x="457200" y="1600200"/>
            <a:ext cx="4038600" cy="4525963"/>
          </a:xfrm>
        </p:spPr>
        <p:txBody>
          <a:bodyPr/>
          <a:lstStyle/>
          <a:p>
            <a:pPr lvl="0"/>
            <a:endParaRPr lang="es-ES" noProof="0" smtClean="0"/>
          </a:p>
        </p:txBody>
      </p:sp>
      <p:sp>
        <p:nvSpPr>
          <p:cNvPr id="4" name="3 Marcador de texto"/>
          <p:cNvSpPr>
            <a:spLocks noGrp="1"/>
          </p:cNvSpPr>
          <p:nvPr>
            <p:ph type="body"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F6D533C-5B38-4556-A130-B623F6BCADEC}" type="slidenum">
              <a:rPr lang="it-IT"/>
              <a:pPr>
                <a:defRPr/>
              </a:pPr>
              <a:t>‹Nº›</a:t>
            </a:fld>
            <a:endParaRPr lang="it-IT"/>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Título, 2 objetos y text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457200" y="1600200"/>
            <a:ext cx="4038600" cy="2185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57200" y="3938588"/>
            <a:ext cx="4038600" cy="21875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half" idx="3"/>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DF431463-9F49-421C-A59B-EFBE45402466}" type="slidenum">
              <a:rPr lang="it-IT"/>
              <a:pPr>
                <a:defRPr/>
              </a:pPr>
              <a:t>‹Nº›</a:t>
            </a:fld>
            <a:endParaRPr lang="it-IT"/>
          </a:p>
        </p:txBody>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BD65B9F-AD13-4CB1-BC56-3EAC6E88E740}" type="slidenum">
              <a:rPr lang="it-IT"/>
              <a:pPr>
                <a:defRPr/>
              </a:pPr>
              <a:t>‹Nº›</a:t>
            </a:fld>
            <a:endParaRPr lang="it-IT"/>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40B49936-B533-407A-82EA-B256F0C03AAE}" type="slidenum">
              <a:rPr lang="it-IT"/>
              <a:pPr>
                <a:defRPr/>
              </a:pPr>
              <a:t>‹Nº›</a:t>
            </a:fld>
            <a:endParaRPr lang="it-IT"/>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7868AB1-BDB5-470F-890A-E3D5880E5DCA}" type="slidenum">
              <a:rPr lang="it-IT"/>
              <a:pPr>
                <a:defRPr/>
              </a:pPr>
              <a:t>‹Nº›</a:t>
            </a:fld>
            <a:endParaRPr lang="it-IT"/>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657036D-E035-450F-BB59-8E845CEB538B}" type="slidenum">
              <a:rPr lang="it-IT"/>
              <a:pPr>
                <a:defRPr/>
              </a:pPr>
              <a:t>‹Nº›</a:t>
            </a:fld>
            <a:endParaRPr lang="it-IT"/>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56C7E1B-7188-4034-A731-ADCEBE7C367A}" type="slidenum">
              <a:rPr lang="it-IT"/>
              <a:pPr>
                <a:defRPr/>
              </a:pPr>
              <a:t>‹Nº›</a:t>
            </a:fld>
            <a:endParaRPr lang="it-IT"/>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C1F72BBF-B104-47C4-B1F6-E8A15BE1E057}" type="slidenum">
              <a:rPr lang="it-IT"/>
              <a:pPr>
                <a:defRPr/>
              </a:pPr>
              <a:t>‹Nº›</a:t>
            </a:fld>
            <a:endParaRPr lang="it-IT"/>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599E1221-545B-433E-B9EC-C78BF08C3CA4}" type="slidenum">
              <a:rPr lang="it-IT"/>
              <a:pPr>
                <a:defRPr/>
              </a:pPr>
              <a:t>‹Nº›</a:t>
            </a:fld>
            <a:endParaRPr lang="it-IT"/>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D3946B36-D687-4459-9C25-10F77DEB2FCD}" type="slidenum">
              <a:rPr lang="it-IT"/>
              <a:pPr>
                <a:defRPr/>
              </a:pPr>
              <a:t>‹Nº›</a:t>
            </a:fld>
            <a:endParaRPr lang="it-IT"/>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E2ED46EE-EEC4-4168-AA9B-84AF15A96645}" type="slidenum">
              <a:rPr lang="it-IT"/>
              <a:pPr>
                <a:defRPr/>
              </a:pPr>
              <a:t>‹Nº›</a:t>
            </a:fld>
            <a:endParaRPr lang="it-IT"/>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Haga clic para cambiar el estilo de título	</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Haga clic para modificar el estilo de texto del patrón</a:t>
            </a:r>
          </a:p>
          <a:p>
            <a:pPr lvl="1"/>
            <a:r>
              <a:rPr lang="it-IT" smtClean="0"/>
              <a:t>Segundo nivel</a:t>
            </a:r>
          </a:p>
          <a:p>
            <a:pPr lvl="2"/>
            <a:r>
              <a:rPr lang="it-IT" smtClean="0"/>
              <a:t>Tercer nivel</a:t>
            </a:r>
          </a:p>
          <a:p>
            <a:pPr lvl="3"/>
            <a:r>
              <a:rPr lang="it-IT" smtClean="0"/>
              <a:t>Cuarto nivel</a:t>
            </a:r>
          </a:p>
          <a:p>
            <a:pPr lvl="4"/>
            <a:r>
              <a:rPr lang="it-IT"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050B09C3-30BE-47C2-B44A-956508D57518}" type="slidenum">
              <a:rPr lang="it-IT"/>
              <a:pPr>
                <a:defRPr/>
              </a:pPr>
              <a:t>‹Nº›</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audio" Target="../media/audio1.wav"/><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http://elaguilanews.com/uploaded_pictures/1114_1.jpg" TargetMode="External"/><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a:xfrm>
            <a:off x="2484438" y="274638"/>
            <a:ext cx="6202362" cy="1143000"/>
          </a:xfrm>
        </p:spPr>
        <p:txBody>
          <a:bodyPr/>
          <a:lstStyle/>
          <a:p>
            <a:pPr eaLnBrk="1" hangingPunct="1">
              <a:defRPr/>
            </a:pPr>
            <a:r>
              <a:rPr lang="es-ES_tradnl" sz="4000" smtClean="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A vosotras queridísimas</a:t>
            </a:r>
            <a:br>
              <a:rPr lang="es-ES_tradnl" sz="4000" smtClean="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br>
            <a:r>
              <a:rPr lang="es-ES_tradnl" sz="4000" smtClean="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hermanas</a:t>
            </a:r>
            <a:r>
              <a:rPr lang="es-ES_tradnl" sz="4000" smtClean="0"/>
              <a:t> </a:t>
            </a:r>
            <a:endParaRPr lang="it-IT" sz="4000" smtClean="0"/>
          </a:p>
        </p:txBody>
      </p:sp>
      <p:sp>
        <p:nvSpPr>
          <p:cNvPr id="2055" name="Rectangle 7"/>
          <p:cNvSpPr>
            <a:spLocks noGrp="1" noChangeArrowheads="1"/>
          </p:cNvSpPr>
          <p:nvPr>
            <p:ph type="body" sz="half" idx="1"/>
          </p:nvPr>
        </p:nvSpPr>
        <p:spPr>
          <a:xfrm>
            <a:off x="900113" y="3429000"/>
            <a:ext cx="4495800" cy="1760538"/>
          </a:xfrm>
        </p:spPr>
        <p:txBody>
          <a:bodyPr/>
          <a:lstStyle/>
          <a:p>
            <a:pPr eaLnBrk="1" hangingPunct="1">
              <a:defRPr/>
            </a:pPr>
            <a:r>
              <a:rPr lang="es-ES_tradnl" sz="2800" smtClean="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“En nombre de Cristo crucificado y la dulce Maria”</a:t>
            </a:r>
          </a:p>
          <a:p>
            <a:pPr eaLnBrk="1" hangingPunct="1">
              <a:defRPr/>
            </a:pPr>
            <a:endParaRPr lang="it-IT" sz="2800" smtClean="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endParaRPr>
          </a:p>
        </p:txBody>
      </p:sp>
      <p:pic>
        <p:nvPicPr>
          <p:cNvPr id="2058" name="Picture 10" descr="Imagen15"/>
          <p:cNvPicPr>
            <a:picLocks noChangeAspect="1" noChangeArrowheads="1"/>
          </p:cNvPicPr>
          <p:nvPr>
            <p:ph sz="half" idx="2"/>
          </p:nvPr>
        </p:nvPicPr>
        <p:blipFill>
          <a:blip r:embed="rId4" cstate="print"/>
          <a:srcRect/>
          <a:stretch>
            <a:fillRect/>
          </a:stretch>
        </p:blipFill>
        <p:spPr>
          <a:xfrm>
            <a:off x="5394325" y="1700213"/>
            <a:ext cx="3749675" cy="5157787"/>
          </a:xfrm>
          <a:noFill/>
        </p:spPr>
      </p:pic>
      <p:pic>
        <p:nvPicPr>
          <p:cNvPr id="2060" name="Picture 12">
            <a:hlinkClick r:id="" action="ppaction://media"/>
          </p:cNvPr>
          <p:cNvPicPr>
            <a:picLocks noRot="1" noChangeAspect="1" noChangeArrowheads="1"/>
          </p:cNvPicPr>
          <p:nvPr>
            <a:wavAudioFile r:embed="rId1" name="Sonido grabado"/>
          </p:nvPr>
        </p:nvPicPr>
        <p:blipFill>
          <a:blip r:embed="rId5" cstate="print"/>
          <a:srcRect/>
          <a:stretch>
            <a:fillRect/>
          </a:stretch>
        </p:blipFill>
        <p:spPr bwMode="auto">
          <a:xfrm>
            <a:off x="395288" y="6308725"/>
            <a:ext cx="304800" cy="304800"/>
          </a:xfrm>
          <a:prstGeom prst="rect">
            <a:avLst/>
          </a:prstGeom>
          <a:noFill/>
          <a:ln w="9525">
            <a:noFill/>
            <a:miter lim="800000"/>
            <a:headEnd/>
            <a:tailEnd/>
          </a:ln>
        </p:spPr>
      </p:pic>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060"/>
                                        </p:tgtEl>
                                      </p:cBhvr>
                                    </p:cmd>
                                  </p:childTnLst>
                                </p:cTn>
                              </p:par>
                            </p:childTnLst>
                          </p:cTn>
                        </p:par>
                      </p:childTnLst>
                    </p:cTn>
                  </p:par>
                  <p:par>
                    <p:cTn id="7" fill="hold">
                      <p:stCondLst>
                        <p:cond delay="indefinite"/>
                      </p:stCondLst>
                      <p:childTnLst>
                        <p:par>
                          <p:cTn id="8" fill="hold">
                            <p:stCondLst>
                              <p:cond delay="0"/>
                            </p:stCondLst>
                            <p:childTnLst>
                              <p:par>
                                <p:cTn id="9" presetID="50" presetClass="entr" presetSubtype="0" decel="100000" fill="hold" nodeType="clickEffect">
                                  <p:stCondLst>
                                    <p:cond delay="0"/>
                                  </p:stCondLst>
                                  <p:childTnLst>
                                    <p:set>
                                      <p:cBhvr>
                                        <p:cTn id="10" dur="1" fill="hold">
                                          <p:stCondLst>
                                            <p:cond delay="0"/>
                                          </p:stCondLst>
                                        </p:cTn>
                                        <p:tgtEl>
                                          <p:spTgt spid="2058"/>
                                        </p:tgtEl>
                                        <p:attrNameLst>
                                          <p:attrName>style.visibility</p:attrName>
                                        </p:attrNameLst>
                                      </p:cBhvr>
                                      <p:to>
                                        <p:strVal val="visible"/>
                                      </p:to>
                                    </p:set>
                                    <p:anim calcmode="lin" valueType="num">
                                      <p:cBhvr>
                                        <p:cTn id="11" dur="2000" fill="hold"/>
                                        <p:tgtEl>
                                          <p:spTgt spid="2058"/>
                                        </p:tgtEl>
                                        <p:attrNameLst>
                                          <p:attrName>ppt_w</p:attrName>
                                        </p:attrNameLst>
                                      </p:cBhvr>
                                      <p:tavLst>
                                        <p:tav tm="0">
                                          <p:val>
                                            <p:strVal val="#ppt_w+.3"/>
                                          </p:val>
                                        </p:tav>
                                        <p:tav tm="100000">
                                          <p:val>
                                            <p:strVal val="#ppt_w"/>
                                          </p:val>
                                        </p:tav>
                                      </p:tavLst>
                                    </p:anim>
                                    <p:anim calcmode="lin" valueType="num">
                                      <p:cBhvr>
                                        <p:cTn id="12" dur="2000" fill="hold"/>
                                        <p:tgtEl>
                                          <p:spTgt spid="2058"/>
                                        </p:tgtEl>
                                        <p:attrNameLst>
                                          <p:attrName>ppt_h</p:attrName>
                                        </p:attrNameLst>
                                      </p:cBhvr>
                                      <p:tavLst>
                                        <p:tav tm="0">
                                          <p:val>
                                            <p:strVal val="#ppt_h"/>
                                          </p:val>
                                        </p:tav>
                                        <p:tav tm="100000">
                                          <p:val>
                                            <p:strVal val="#ppt_h"/>
                                          </p:val>
                                        </p:tav>
                                      </p:tavLst>
                                    </p:anim>
                                    <p:animEffect transition="in" filter="fade">
                                      <p:cBhvr>
                                        <p:cTn id="13" dur="2000"/>
                                        <p:tgtEl>
                                          <p:spTgt spid="2058"/>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p:cTn id="18" dur="1000" fill="hold"/>
                                        <p:tgtEl>
                                          <p:spTgt spid="2052"/>
                                        </p:tgtEl>
                                        <p:attrNameLst>
                                          <p:attrName>ppt_w</p:attrName>
                                        </p:attrNameLst>
                                      </p:cBhvr>
                                      <p:tavLst>
                                        <p:tav tm="0">
                                          <p:val>
                                            <p:strVal val="#ppt_w*0.70"/>
                                          </p:val>
                                        </p:tav>
                                        <p:tav tm="100000">
                                          <p:val>
                                            <p:strVal val="#ppt_w"/>
                                          </p:val>
                                        </p:tav>
                                      </p:tavLst>
                                    </p:anim>
                                    <p:anim calcmode="lin" valueType="num">
                                      <p:cBhvr>
                                        <p:cTn id="19" dur="1000" fill="hold"/>
                                        <p:tgtEl>
                                          <p:spTgt spid="2052"/>
                                        </p:tgtEl>
                                        <p:attrNameLst>
                                          <p:attrName>ppt_h</p:attrName>
                                        </p:attrNameLst>
                                      </p:cBhvr>
                                      <p:tavLst>
                                        <p:tav tm="0">
                                          <p:val>
                                            <p:strVal val="#ppt_h"/>
                                          </p:val>
                                        </p:tav>
                                        <p:tav tm="100000">
                                          <p:val>
                                            <p:strVal val="#ppt_h"/>
                                          </p:val>
                                        </p:tav>
                                      </p:tavLst>
                                    </p:anim>
                                    <p:animEffect transition="in" filter="fade">
                                      <p:cBhvr>
                                        <p:cTn id="20" dur="10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2055">
                                            <p:txEl>
                                              <p:pRg st="0" end="0"/>
                                            </p:txEl>
                                          </p:spTgt>
                                        </p:tgtEl>
                                        <p:attrNameLst>
                                          <p:attrName>style.visibility</p:attrName>
                                        </p:attrNameLst>
                                      </p:cBhvr>
                                      <p:to>
                                        <p:strVal val="visible"/>
                                      </p:to>
                                    </p:set>
                                    <p:anim calcmode="lin" valueType="num">
                                      <p:cBhvr>
                                        <p:cTn id="25" dur="2000" fill="hold"/>
                                        <p:tgtEl>
                                          <p:spTgt spid="2055">
                                            <p:txEl>
                                              <p:pRg st="0" end="0"/>
                                            </p:txEl>
                                          </p:spTgt>
                                        </p:tgtEl>
                                        <p:attrNameLst>
                                          <p:attrName>ppt_w</p:attrName>
                                        </p:attrNameLst>
                                      </p:cBhvr>
                                      <p:tavLst>
                                        <p:tav tm="0">
                                          <p:val>
                                            <p:fltVal val="0"/>
                                          </p:val>
                                        </p:tav>
                                        <p:tav tm="100000">
                                          <p:val>
                                            <p:strVal val="#ppt_w"/>
                                          </p:val>
                                        </p:tav>
                                      </p:tavLst>
                                    </p:anim>
                                    <p:anim calcmode="lin" valueType="num">
                                      <p:cBhvr>
                                        <p:cTn id="26" dur="2000" fill="hold"/>
                                        <p:tgtEl>
                                          <p:spTgt spid="2055">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14">
                <p:cTn id="27" fill="remove" display="0">
                  <p:stCondLst>
                    <p:cond delay="indefinite"/>
                  </p:stCondLst>
                  <p:endCondLst>
                    <p:cond evt="onPrev" delay="0">
                      <p:tgtEl>
                        <p:sldTgt/>
                      </p:tgtEl>
                    </p:cond>
                    <p:cond evt="onStopAudio" delay="0">
                      <p:tgtEl>
                        <p:sldTgt/>
                      </p:tgtEl>
                    </p:cond>
                  </p:endCondLst>
                </p:cTn>
                <p:tgtEl>
                  <p:spTgt spid="2060"/>
                </p:tgtEl>
              </p:cMediaNode>
            </p:audio>
          </p:childTnLst>
        </p:cTn>
      </p:par>
    </p:tnLst>
    <p:bldLst>
      <p:bldP spid="2052" grpId="0"/>
      <p:bldP spid="205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700338" y="274638"/>
            <a:ext cx="5986462" cy="1143000"/>
          </a:xfrm>
        </p:spPr>
        <p:txBody>
          <a:bodyPr/>
          <a:lstStyle/>
          <a:p>
            <a:pPr eaLnBrk="1" hangingPunct="1"/>
            <a:r>
              <a:rPr lang="es-ES_tradnl" sz="4800" smtClean="0">
                <a:solidFill>
                  <a:schemeClr val="bg1"/>
                </a:solidFill>
              </a:rPr>
              <a:t>Dios loco de amor por cada una</a:t>
            </a:r>
            <a:endParaRPr lang="it-IT" sz="4800" smtClean="0">
              <a:solidFill>
                <a:schemeClr val="bg1"/>
              </a:solidFill>
            </a:endParaRPr>
          </a:p>
        </p:txBody>
      </p:sp>
      <p:sp>
        <p:nvSpPr>
          <p:cNvPr id="39941" name="Rectangle 5"/>
          <p:cNvSpPr>
            <a:spLocks noGrp="1" noChangeArrowheads="1"/>
          </p:cNvSpPr>
          <p:nvPr>
            <p:ph type="body" sz="half" idx="2"/>
          </p:nvPr>
        </p:nvSpPr>
        <p:spPr>
          <a:xfrm>
            <a:off x="4648200" y="2133600"/>
            <a:ext cx="4038600" cy="3992563"/>
          </a:xfrm>
        </p:spPr>
        <p:txBody>
          <a:bodyPr/>
          <a:lstStyle/>
          <a:p>
            <a:pPr eaLnBrk="1" hangingPunct="1"/>
            <a:r>
              <a:rPr lang="es-ES_tradnl" sz="2400" smtClean="0">
                <a:solidFill>
                  <a:schemeClr val="bg1"/>
                </a:solidFill>
              </a:rPr>
              <a:t>“¿Cómo entender a todo un Dios loco de amor por sus criaturas?”</a:t>
            </a:r>
          </a:p>
          <a:p>
            <a:pPr eaLnBrk="1" hangingPunct="1"/>
            <a:endParaRPr lang="es-ES_tradnl" sz="2400" smtClean="0">
              <a:solidFill>
                <a:schemeClr val="bg1"/>
              </a:solidFill>
            </a:endParaRPr>
          </a:p>
          <a:p>
            <a:pPr eaLnBrk="1" hangingPunct="1"/>
            <a:r>
              <a:rPr lang="es-ES_tradnl" sz="2400" smtClean="0">
                <a:solidFill>
                  <a:schemeClr val="bg1"/>
                </a:solidFill>
              </a:rPr>
              <a:t>“Saber esto debe daros alegría para seguirle con ánimo cuando, por dejarle amar en vosotras, llegue la prueba y el sufrimiento”</a:t>
            </a:r>
            <a:endParaRPr lang="it-IT" sz="2400" smtClean="0">
              <a:solidFill>
                <a:schemeClr val="bg1"/>
              </a:solidFill>
            </a:endParaRPr>
          </a:p>
        </p:txBody>
      </p:sp>
      <p:pic>
        <p:nvPicPr>
          <p:cNvPr id="39942" name="Picture 6" descr="Immagine2"/>
          <p:cNvPicPr>
            <a:picLocks noChangeAspect="1" noChangeArrowheads="1"/>
          </p:cNvPicPr>
          <p:nvPr>
            <p:ph sz="half" idx="1"/>
          </p:nvPr>
        </p:nvPicPr>
        <p:blipFill>
          <a:blip r:embed="rId3" cstate="print"/>
          <a:srcRect l="3960" r="5264" b="4559"/>
          <a:stretch>
            <a:fillRect/>
          </a:stretch>
        </p:blipFill>
        <p:spPr>
          <a:xfrm>
            <a:off x="0" y="1889125"/>
            <a:ext cx="3810000" cy="4968875"/>
          </a:xfrm>
          <a:noFill/>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2000"/>
                                        <p:tgtEl>
                                          <p:spTgt spid="39938"/>
                                        </p:tgtEl>
                                      </p:cBhvr>
                                    </p:animEffect>
                                    <p:anim calcmode="lin" valueType="num">
                                      <p:cBhvr>
                                        <p:cTn id="8" dur="2000" fill="hold"/>
                                        <p:tgtEl>
                                          <p:spTgt spid="39938"/>
                                        </p:tgtEl>
                                        <p:attrNameLst>
                                          <p:attrName>ppt_x</p:attrName>
                                        </p:attrNameLst>
                                      </p:cBhvr>
                                      <p:tavLst>
                                        <p:tav tm="0">
                                          <p:val>
                                            <p:strVal val="#ppt_x"/>
                                          </p:val>
                                        </p:tav>
                                        <p:tav tm="100000">
                                          <p:val>
                                            <p:strVal val="#ppt_x"/>
                                          </p:val>
                                        </p:tav>
                                      </p:tavLst>
                                    </p:anim>
                                    <p:anim calcmode="lin" valueType="num">
                                      <p:cBhvr>
                                        <p:cTn id="9" dur="2000" fill="hold"/>
                                        <p:tgtEl>
                                          <p:spTgt spid="399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39942"/>
                                        </p:tgtEl>
                                        <p:attrNameLst>
                                          <p:attrName>style.visibility</p:attrName>
                                        </p:attrNameLst>
                                      </p:cBhvr>
                                      <p:to>
                                        <p:strVal val="visible"/>
                                      </p:to>
                                    </p:set>
                                    <p:anim calcmode="lin" valueType="num">
                                      <p:cBhvr>
                                        <p:cTn id="14" dur="2000" fill="hold"/>
                                        <p:tgtEl>
                                          <p:spTgt spid="39942"/>
                                        </p:tgtEl>
                                        <p:attrNameLst>
                                          <p:attrName>ppt_w</p:attrName>
                                        </p:attrNameLst>
                                      </p:cBhvr>
                                      <p:tavLst>
                                        <p:tav tm="0">
                                          <p:val>
                                            <p:fltVal val="0"/>
                                          </p:val>
                                        </p:tav>
                                        <p:tav tm="100000">
                                          <p:val>
                                            <p:strVal val="#ppt_w"/>
                                          </p:val>
                                        </p:tav>
                                      </p:tavLst>
                                    </p:anim>
                                    <p:anim calcmode="lin" valueType="num">
                                      <p:cBhvr>
                                        <p:cTn id="15" dur="2000" fill="hold"/>
                                        <p:tgtEl>
                                          <p:spTgt spid="39942"/>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39941">
                                            <p:txEl>
                                              <p:pRg st="0" end="0"/>
                                            </p:txEl>
                                          </p:spTgt>
                                        </p:tgtEl>
                                        <p:attrNameLst>
                                          <p:attrName>style.visibility</p:attrName>
                                        </p:attrNameLst>
                                      </p:cBhvr>
                                      <p:to>
                                        <p:strVal val="visible"/>
                                      </p:to>
                                    </p:set>
                                    <p:anim calcmode="lin" valueType="num">
                                      <p:cBhvr>
                                        <p:cTn id="20" dur="2000" fill="hold"/>
                                        <p:tgtEl>
                                          <p:spTgt spid="39941">
                                            <p:txEl>
                                              <p:pRg st="0" end="0"/>
                                            </p:txEl>
                                          </p:spTgt>
                                        </p:tgtEl>
                                        <p:attrNameLst>
                                          <p:attrName>ppt_w</p:attrName>
                                        </p:attrNameLst>
                                      </p:cBhvr>
                                      <p:tavLst>
                                        <p:tav tm="0">
                                          <p:val>
                                            <p:strVal val="#ppt_w*0.05"/>
                                          </p:val>
                                        </p:tav>
                                        <p:tav tm="100000">
                                          <p:val>
                                            <p:strVal val="#ppt_w"/>
                                          </p:val>
                                        </p:tav>
                                      </p:tavLst>
                                    </p:anim>
                                    <p:anim calcmode="lin" valueType="num">
                                      <p:cBhvr>
                                        <p:cTn id="21" dur="2000" fill="hold"/>
                                        <p:tgtEl>
                                          <p:spTgt spid="39941">
                                            <p:txEl>
                                              <p:pRg st="0" end="0"/>
                                            </p:txEl>
                                          </p:spTgt>
                                        </p:tgtEl>
                                        <p:attrNameLst>
                                          <p:attrName>ppt_h</p:attrName>
                                        </p:attrNameLst>
                                      </p:cBhvr>
                                      <p:tavLst>
                                        <p:tav tm="0">
                                          <p:val>
                                            <p:strVal val="#ppt_h"/>
                                          </p:val>
                                        </p:tav>
                                        <p:tav tm="100000">
                                          <p:val>
                                            <p:strVal val="#ppt_h"/>
                                          </p:val>
                                        </p:tav>
                                      </p:tavLst>
                                    </p:anim>
                                    <p:anim calcmode="lin" valueType="num">
                                      <p:cBhvr>
                                        <p:cTn id="22" dur="2000" fill="hold"/>
                                        <p:tgtEl>
                                          <p:spTgt spid="39941">
                                            <p:txEl>
                                              <p:pRg st="0" end="0"/>
                                            </p:txEl>
                                          </p:spTgt>
                                        </p:tgtEl>
                                        <p:attrNameLst>
                                          <p:attrName>ppt_x</p:attrName>
                                        </p:attrNameLst>
                                      </p:cBhvr>
                                      <p:tavLst>
                                        <p:tav tm="0">
                                          <p:val>
                                            <p:strVal val="#ppt_x-.2"/>
                                          </p:val>
                                        </p:tav>
                                        <p:tav tm="100000">
                                          <p:val>
                                            <p:strVal val="#ppt_x"/>
                                          </p:val>
                                        </p:tav>
                                      </p:tavLst>
                                    </p:anim>
                                    <p:anim calcmode="lin" valueType="num">
                                      <p:cBhvr>
                                        <p:cTn id="23" dur="2000" fill="hold"/>
                                        <p:tgtEl>
                                          <p:spTgt spid="39941">
                                            <p:txEl>
                                              <p:pRg st="0" end="0"/>
                                            </p:txEl>
                                          </p:spTgt>
                                        </p:tgtEl>
                                        <p:attrNameLst>
                                          <p:attrName>ppt_y</p:attrName>
                                        </p:attrNameLst>
                                      </p:cBhvr>
                                      <p:tavLst>
                                        <p:tav tm="0">
                                          <p:val>
                                            <p:strVal val="#ppt_y"/>
                                          </p:val>
                                        </p:tav>
                                        <p:tav tm="100000">
                                          <p:val>
                                            <p:strVal val="#ppt_y"/>
                                          </p:val>
                                        </p:tav>
                                      </p:tavLst>
                                    </p:anim>
                                    <p:animEffect transition="in" filter="fade">
                                      <p:cBhvr>
                                        <p:cTn id="24" dur="2000"/>
                                        <p:tgtEl>
                                          <p:spTgt spid="3994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grpId="0" nodeType="clickEffect">
                                  <p:stCondLst>
                                    <p:cond delay="0"/>
                                  </p:stCondLst>
                                  <p:childTnLst>
                                    <p:set>
                                      <p:cBhvr>
                                        <p:cTn id="28" dur="1" fill="hold">
                                          <p:stCondLst>
                                            <p:cond delay="0"/>
                                          </p:stCondLst>
                                        </p:cTn>
                                        <p:tgtEl>
                                          <p:spTgt spid="39941">
                                            <p:txEl>
                                              <p:pRg st="2" end="2"/>
                                            </p:txEl>
                                          </p:spTgt>
                                        </p:tgtEl>
                                        <p:attrNameLst>
                                          <p:attrName>style.visibility</p:attrName>
                                        </p:attrNameLst>
                                      </p:cBhvr>
                                      <p:to>
                                        <p:strVal val="visible"/>
                                      </p:to>
                                    </p:set>
                                    <p:anim calcmode="lin" valueType="num">
                                      <p:cBhvr>
                                        <p:cTn id="29" dur="2000" fill="hold"/>
                                        <p:tgtEl>
                                          <p:spTgt spid="39941">
                                            <p:txEl>
                                              <p:pRg st="2" end="2"/>
                                            </p:txEl>
                                          </p:spTgt>
                                        </p:tgtEl>
                                        <p:attrNameLst>
                                          <p:attrName>ppt_w</p:attrName>
                                        </p:attrNameLst>
                                      </p:cBhvr>
                                      <p:tavLst>
                                        <p:tav tm="0">
                                          <p:val>
                                            <p:strVal val="#ppt_w*0.05"/>
                                          </p:val>
                                        </p:tav>
                                        <p:tav tm="100000">
                                          <p:val>
                                            <p:strVal val="#ppt_w"/>
                                          </p:val>
                                        </p:tav>
                                      </p:tavLst>
                                    </p:anim>
                                    <p:anim calcmode="lin" valueType="num">
                                      <p:cBhvr>
                                        <p:cTn id="30" dur="2000" fill="hold"/>
                                        <p:tgtEl>
                                          <p:spTgt spid="39941">
                                            <p:txEl>
                                              <p:pRg st="2" end="2"/>
                                            </p:txEl>
                                          </p:spTgt>
                                        </p:tgtEl>
                                        <p:attrNameLst>
                                          <p:attrName>ppt_h</p:attrName>
                                        </p:attrNameLst>
                                      </p:cBhvr>
                                      <p:tavLst>
                                        <p:tav tm="0">
                                          <p:val>
                                            <p:strVal val="#ppt_h"/>
                                          </p:val>
                                        </p:tav>
                                        <p:tav tm="100000">
                                          <p:val>
                                            <p:strVal val="#ppt_h"/>
                                          </p:val>
                                        </p:tav>
                                      </p:tavLst>
                                    </p:anim>
                                    <p:anim calcmode="lin" valueType="num">
                                      <p:cBhvr>
                                        <p:cTn id="31" dur="2000" fill="hold"/>
                                        <p:tgtEl>
                                          <p:spTgt spid="39941">
                                            <p:txEl>
                                              <p:pRg st="2" end="2"/>
                                            </p:txEl>
                                          </p:spTgt>
                                        </p:tgtEl>
                                        <p:attrNameLst>
                                          <p:attrName>ppt_x</p:attrName>
                                        </p:attrNameLst>
                                      </p:cBhvr>
                                      <p:tavLst>
                                        <p:tav tm="0">
                                          <p:val>
                                            <p:strVal val="#ppt_x-.2"/>
                                          </p:val>
                                        </p:tav>
                                        <p:tav tm="100000">
                                          <p:val>
                                            <p:strVal val="#ppt_x"/>
                                          </p:val>
                                        </p:tav>
                                      </p:tavLst>
                                    </p:anim>
                                    <p:anim calcmode="lin" valueType="num">
                                      <p:cBhvr>
                                        <p:cTn id="32" dur="2000" fill="hold"/>
                                        <p:tgtEl>
                                          <p:spTgt spid="39941">
                                            <p:txEl>
                                              <p:pRg st="2" end="2"/>
                                            </p:txEl>
                                          </p:spTgt>
                                        </p:tgtEl>
                                        <p:attrNameLst>
                                          <p:attrName>ppt_y</p:attrName>
                                        </p:attrNameLst>
                                      </p:cBhvr>
                                      <p:tavLst>
                                        <p:tav tm="0">
                                          <p:val>
                                            <p:strVal val="#ppt_y"/>
                                          </p:val>
                                        </p:tav>
                                        <p:tav tm="100000">
                                          <p:val>
                                            <p:strVal val="#ppt_y"/>
                                          </p:val>
                                        </p:tav>
                                      </p:tavLst>
                                    </p:anim>
                                    <p:animEffect transition="in" filter="fade">
                                      <p:cBhvr>
                                        <p:cTn id="33" dur="2000"/>
                                        <p:tgtEl>
                                          <p:spTgt spid="3994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4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124075" y="274638"/>
            <a:ext cx="6562725" cy="1143000"/>
          </a:xfrm>
        </p:spPr>
        <p:txBody>
          <a:bodyPr/>
          <a:lstStyle/>
          <a:p>
            <a:pPr eaLnBrk="1" hangingPunct="1"/>
            <a:r>
              <a:rPr lang="es-ES_tradnl" sz="4000" smtClean="0"/>
              <a:t>	</a:t>
            </a:r>
            <a:r>
              <a:rPr lang="es-ES_tradnl" sz="4000" smtClean="0">
                <a:solidFill>
                  <a:schemeClr val="bg1"/>
                </a:solidFill>
              </a:rPr>
              <a:t>Deseo para vosotras el gozo de decir conmigo:</a:t>
            </a:r>
            <a:endParaRPr lang="it-IT" sz="4000" smtClean="0">
              <a:solidFill>
                <a:schemeClr val="bg1"/>
              </a:solidFill>
            </a:endParaRPr>
          </a:p>
        </p:txBody>
      </p:sp>
      <p:sp>
        <p:nvSpPr>
          <p:cNvPr id="14339" name="Rectangle 3"/>
          <p:cNvSpPr>
            <a:spLocks noGrp="1" noChangeArrowheads="1"/>
          </p:cNvSpPr>
          <p:nvPr>
            <p:ph type="body" sz="half" idx="1"/>
          </p:nvPr>
        </p:nvSpPr>
        <p:spPr>
          <a:xfrm>
            <a:off x="5292725" y="2420938"/>
            <a:ext cx="3851275" cy="2841625"/>
          </a:xfrm>
        </p:spPr>
        <p:txBody>
          <a:bodyPr/>
          <a:lstStyle/>
          <a:p>
            <a:pPr eaLnBrk="1" hangingPunct="1">
              <a:buFontTx/>
              <a:buNone/>
            </a:pPr>
            <a:r>
              <a:rPr lang="es-ES_tradnl" smtClean="0">
                <a:solidFill>
                  <a:schemeClr val="bg1"/>
                </a:solidFill>
              </a:rPr>
              <a:t>Gloria al Padre,</a:t>
            </a:r>
          </a:p>
          <a:p>
            <a:pPr eaLnBrk="1" hangingPunct="1">
              <a:buFontTx/>
              <a:buNone/>
            </a:pPr>
            <a:r>
              <a:rPr lang="es-ES_tradnl" smtClean="0">
                <a:solidFill>
                  <a:schemeClr val="bg1"/>
                </a:solidFill>
              </a:rPr>
              <a:t>A ti</a:t>
            </a:r>
          </a:p>
          <a:p>
            <a:pPr eaLnBrk="1" hangingPunct="1">
              <a:buFontTx/>
              <a:buNone/>
            </a:pPr>
            <a:r>
              <a:rPr lang="es-ES_tradnl" smtClean="0">
                <a:solidFill>
                  <a:schemeClr val="bg1"/>
                </a:solidFill>
              </a:rPr>
              <a:t>Y al Espíritu Santo</a:t>
            </a:r>
            <a:endParaRPr lang="it-IT" smtClean="0">
              <a:solidFill>
                <a:schemeClr val="bg1"/>
              </a:solidFill>
            </a:endParaRPr>
          </a:p>
        </p:txBody>
      </p:sp>
      <p:pic>
        <p:nvPicPr>
          <p:cNvPr id="14340" name="Picture 4" descr="DSCN0807"/>
          <p:cNvPicPr>
            <a:picLocks noChangeAspect="1" noChangeArrowheads="1"/>
          </p:cNvPicPr>
          <p:nvPr>
            <p:ph sz="half" idx="2"/>
          </p:nvPr>
        </p:nvPicPr>
        <p:blipFill>
          <a:blip r:embed="rId3" cstate="print"/>
          <a:srcRect l="15855" t="5402" r="12021" b="8664"/>
          <a:stretch>
            <a:fillRect/>
          </a:stretch>
        </p:blipFill>
        <p:spPr>
          <a:xfrm>
            <a:off x="900113" y="1773238"/>
            <a:ext cx="3198812" cy="5084762"/>
          </a:xfrm>
          <a:noFill/>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ppt_w</p:attrName>
                                        </p:attrNameLst>
                                      </p:cBhvr>
                                      <p:tavLst>
                                        <p:tav tm="0">
                                          <p:val>
                                            <p:fltVal val="0"/>
                                          </p:val>
                                        </p:tav>
                                        <p:tav tm="100000">
                                          <p:val>
                                            <p:strVal val="#ppt_w"/>
                                          </p:val>
                                        </p:tav>
                                      </p:tavLst>
                                    </p:anim>
                                    <p:anim calcmode="lin" valueType="num">
                                      <p:cBhvr>
                                        <p:cTn id="8" dur="500" fill="hold"/>
                                        <p:tgtEl>
                                          <p:spTgt spid="1433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fade">
                                      <p:cBhvr>
                                        <p:cTn id="12" dur="1000"/>
                                        <p:tgtEl>
                                          <p:spTgt spid="14340"/>
                                        </p:tgtEl>
                                      </p:cBhvr>
                                    </p:animEffect>
                                    <p:anim calcmode="lin" valueType="num">
                                      <p:cBhvr>
                                        <p:cTn id="13" dur="1000" fill="hold"/>
                                        <p:tgtEl>
                                          <p:spTgt spid="14340"/>
                                        </p:tgtEl>
                                        <p:attrNameLst>
                                          <p:attrName>ppt_x</p:attrName>
                                        </p:attrNameLst>
                                      </p:cBhvr>
                                      <p:tavLst>
                                        <p:tav tm="0">
                                          <p:val>
                                            <p:strVal val="#ppt_x"/>
                                          </p:val>
                                        </p:tav>
                                        <p:tav tm="100000">
                                          <p:val>
                                            <p:strVal val="#ppt_x"/>
                                          </p:val>
                                        </p:tav>
                                      </p:tavLst>
                                    </p:anim>
                                    <p:anim calcmode="lin" valueType="num">
                                      <p:cBhvr>
                                        <p:cTn id="14"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mph" presetSubtype="0" grpId="0" nodeType="clickEffect">
                                  <p:stCondLst>
                                    <p:cond delay="0"/>
                                  </p:stCondLst>
                                  <p:iterate type="lt">
                                    <p:tmAbs val="25"/>
                                  </p:iterate>
                                  <p:childTnLst>
                                    <p:set>
                                      <p:cBhvr override="childStyle">
                                        <p:cTn id="18" dur="indefinite"/>
                                        <p:tgtEl>
                                          <p:spTgt spid="14339">
                                            <p:txEl>
                                              <p:pRg st="0" end="0"/>
                                            </p:txEl>
                                          </p:spTgt>
                                        </p:tgtEl>
                                        <p:attrNameLst>
                                          <p:attrName>style.fontWeight</p:attrName>
                                        </p:attrNameLst>
                                      </p:cBhvr>
                                      <p:to>
                                        <p:strVal val="bold"/>
                                      </p:to>
                                    </p:set>
                                  </p:childTnLst>
                                </p:cTn>
                              </p:par>
                            </p:childTnLst>
                          </p:cTn>
                        </p:par>
                      </p:childTnLst>
                    </p:cTn>
                  </p:par>
                  <p:par>
                    <p:cTn id="19" fill="hold">
                      <p:stCondLst>
                        <p:cond delay="indefinite"/>
                      </p:stCondLst>
                      <p:childTnLst>
                        <p:par>
                          <p:cTn id="20" fill="hold">
                            <p:stCondLst>
                              <p:cond delay="0"/>
                            </p:stCondLst>
                            <p:childTnLst>
                              <p:par>
                                <p:cTn id="21" presetID="15" presetClass="emph" presetSubtype="0" grpId="0" nodeType="clickEffect">
                                  <p:stCondLst>
                                    <p:cond delay="0"/>
                                  </p:stCondLst>
                                  <p:iterate type="lt">
                                    <p:tmAbs val="25"/>
                                  </p:iterate>
                                  <p:childTnLst>
                                    <p:set>
                                      <p:cBhvr override="childStyle">
                                        <p:cTn id="22" dur="indefinite"/>
                                        <p:tgtEl>
                                          <p:spTgt spid="14339">
                                            <p:txEl>
                                              <p:pRg st="1" end="1"/>
                                            </p:txEl>
                                          </p:spTgt>
                                        </p:tgtEl>
                                        <p:attrNameLst>
                                          <p:attrName>style.fontWeight</p:attrName>
                                        </p:attrNameLst>
                                      </p:cBhvr>
                                      <p:to>
                                        <p:strVal val="bold"/>
                                      </p:to>
                                    </p:set>
                                  </p:childTnLst>
                                </p:cTn>
                              </p:par>
                            </p:childTnLst>
                          </p:cTn>
                        </p:par>
                      </p:childTnLst>
                    </p:cTn>
                  </p:par>
                  <p:par>
                    <p:cTn id="23" fill="hold">
                      <p:stCondLst>
                        <p:cond delay="indefinite"/>
                      </p:stCondLst>
                      <p:childTnLst>
                        <p:par>
                          <p:cTn id="24" fill="hold">
                            <p:stCondLst>
                              <p:cond delay="0"/>
                            </p:stCondLst>
                            <p:childTnLst>
                              <p:par>
                                <p:cTn id="25" presetID="15" presetClass="emph" presetSubtype="0" grpId="0" nodeType="clickEffect">
                                  <p:stCondLst>
                                    <p:cond delay="0"/>
                                  </p:stCondLst>
                                  <p:iterate type="lt">
                                    <p:tmAbs val="25"/>
                                  </p:iterate>
                                  <p:childTnLst>
                                    <p:set>
                                      <p:cBhvr override="childStyle">
                                        <p:cTn id="26" dur="indefinite"/>
                                        <p:tgtEl>
                                          <p:spTgt spid="14339">
                                            <p:txEl>
                                              <p:pRg st="2" end="2"/>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5" name="Rectangle 7"/>
          <p:cNvSpPr>
            <a:spLocks noGrp="1" noChangeArrowheads="1"/>
          </p:cNvSpPr>
          <p:nvPr>
            <p:ph type="title"/>
          </p:nvPr>
        </p:nvSpPr>
        <p:spPr>
          <a:xfrm>
            <a:off x="2843213" y="274638"/>
            <a:ext cx="5843587" cy="1143000"/>
          </a:xfrm>
        </p:spPr>
        <p:txBody>
          <a:bodyPr/>
          <a:lstStyle/>
          <a:p>
            <a:pPr eaLnBrk="1" hangingPunct="1"/>
            <a:r>
              <a:rPr lang="es-ES_tradnl" sz="4000" smtClean="0">
                <a:solidFill>
                  <a:schemeClr val="bg1"/>
                </a:solidFill>
              </a:rPr>
              <a:t>“Vuestra hermana, madre e hija”</a:t>
            </a:r>
            <a:endParaRPr lang="it-IT" sz="4000" smtClean="0">
              <a:solidFill>
                <a:schemeClr val="bg1"/>
              </a:solidFill>
            </a:endParaRPr>
          </a:p>
        </p:txBody>
      </p:sp>
      <p:graphicFrame>
        <p:nvGraphicFramePr>
          <p:cNvPr id="48133" name="Object 5"/>
          <p:cNvGraphicFramePr>
            <a:graphicFrameLocks noChangeAspect="1"/>
          </p:cNvGraphicFramePr>
          <p:nvPr>
            <p:ph type="clipArt" sz="half" idx="1"/>
          </p:nvPr>
        </p:nvGraphicFramePr>
        <p:xfrm>
          <a:off x="0" y="1773238"/>
          <a:ext cx="3563938" cy="5789612"/>
        </p:xfrm>
        <a:graphic>
          <a:graphicData uri="http://schemas.openxmlformats.org/presentationml/2006/ole">
            <p:oleObj spid="_x0000_s2050" name="Fotografía de Photo Editor" r:id="rId4" imgW="6066667" imgH="10419048" progId="MSPhotoEd.3">
              <p:embed/>
            </p:oleObj>
          </a:graphicData>
        </a:graphic>
      </p:graphicFrame>
      <p:sp>
        <p:nvSpPr>
          <p:cNvPr id="48137" name="Rectangle 9"/>
          <p:cNvSpPr>
            <a:spLocks noGrp="1" noChangeArrowheads="1"/>
          </p:cNvSpPr>
          <p:nvPr>
            <p:ph type="body" sz="half" idx="2"/>
          </p:nvPr>
        </p:nvSpPr>
        <p:spPr>
          <a:xfrm>
            <a:off x="4140200" y="2205038"/>
            <a:ext cx="5003800" cy="3413125"/>
          </a:xfrm>
        </p:spPr>
        <p:txBody>
          <a:bodyPr/>
          <a:lstStyle/>
          <a:p>
            <a:pPr eaLnBrk="1" hangingPunct="1"/>
            <a:r>
              <a:rPr lang="es-ES_tradnl" sz="2800" smtClean="0">
                <a:solidFill>
                  <a:schemeClr val="bg1"/>
                </a:solidFill>
              </a:rPr>
              <a:t>Que ante la </a:t>
            </a:r>
            <a:r>
              <a:rPr lang="es-ES_tradnl" sz="2800" smtClean="0">
                <a:solidFill>
                  <a:srgbClr val="FFFF00"/>
                </a:solidFill>
              </a:rPr>
              <a:t>Divina Bondad</a:t>
            </a:r>
            <a:r>
              <a:rPr lang="es-ES_tradnl" sz="2800" smtClean="0">
                <a:solidFill>
                  <a:schemeClr val="bg1"/>
                </a:solidFill>
              </a:rPr>
              <a:t> intercede por vuestras vidas, vuestras preocupaciones y vuestra fidelidad a la </a:t>
            </a:r>
            <a:r>
              <a:rPr lang="es-ES_tradnl" sz="2800" smtClean="0">
                <a:solidFill>
                  <a:srgbClr val="FFFF00"/>
                </a:solidFill>
              </a:rPr>
              <a:t>Dulce Verdad</a:t>
            </a:r>
            <a:r>
              <a:rPr lang="es-ES_tradnl" sz="2800" smtClean="0">
                <a:solidFill>
                  <a:schemeClr val="bg1"/>
                </a:solidFill>
              </a:rPr>
              <a:t>, en los acontecimientos que  os concede vivir</a:t>
            </a:r>
          </a:p>
          <a:p>
            <a:pPr eaLnBrk="1" hangingPunct="1">
              <a:buFontTx/>
              <a:buNone/>
            </a:pPr>
            <a:endParaRPr lang="it-IT" sz="2800" smtClean="0">
              <a:solidFill>
                <a:schemeClr val="bg1"/>
              </a:solidFill>
            </a:endParaRPr>
          </a:p>
        </p:txBody>
      </p:sp>
      <p:sp>
        <p:nvSpPr>
          <p:cNvPr id="48138" name="Text Box 10"/>
          <p:cNvSpPr txBox="1">
            <a:spLocks noChangeArrowheads="1"/>
          </p:cNvSpPr>
          <p:nvPr/>
        </p:nvSpPr>
        <p:spPr bwMode="auto">
          <a:xfrm>
            <a:off x="6516688" y="6092825"/>
            <a:ext cx="2305050" cy="366713"/>
          </a:xfrm>
          <a:prstGeom prst="rect">
            <a:avLst/>
          </a:prstGeom>
          <a:noFill/>
          <a:ln w="9525">
            <a:noFill/>
            <a:miter lim="800000"/>
            <a:headEnd/>
            <a:tailEnd/>
          </a:ln>
        </p:spPr>
        <p:txBody>
          <a:bodyPr>
            <a:spAutoFit/>
          </a:bodyPr>
          <a:lstStyle/>
          <a:p>
            <a:pPr>
              <a:spcBef>
                <a:spcPct val="50000"/>
              </a:spcBef>
            </a:pPr>
            <a:r>
              <a:rPr lang="es-ES_tradnl">
                <a:solidFill>
                  <a:schemeClr val="bg1"/>
                </a:solidFill>
              </a:rPr>
              <a:t>Catalina de Siena,</a:t>
            </a:r>
            <a:endParaRPr lang="it-IT">
              <a:solidFill>
                <a:schemeClr val="bg1"/>
              </a:solidFill>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2000" fill="hold"/>
                                        <p:tgtEl>
                                          <p:spTgt spid="48135"/>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54" presetClass="entr" presetSubtype="0" accel="100000" fill="hold" nodeType="clickEffect">
                                  <p:stCondLst>
                                    <p:cond delay="0"/>
                                  </p:stCondLst>
                                  <p:childTnLst>
                                    <p:set>
                                      <p:cBhvr>
                                        <p:cTn id="10" dur="1" fill="hold">
                                          <p:stCondLst>
                                            <p:cond delay="0"/>
                                          </p:stCondLst>
                                        </p:cTn>
                                        <p:tgtEl>
                                          <p:spTgt spid="48133"/>
                                        </p:tgtEl>
                                        <p:attrNameLst>
                                          <p:attrName>style.visibility</p:attrName>
                                        </p:attrNameLst>
                                      </p:cBhvr>
                                      <p:to>
                                        <p:strVal val="visible"/>
                                      </p:to>
                                    </p:set>
                                    <p:anim calcmode="lin" valueType="num">
                                      <p:cBhvr>
                                        <p:cTn id="11" dur="2000" fill="hold"/>
                                        <p:tgtEl>
                                          <p:spTgt spid="48133"/>
                                        </p:tgtEl>
                                        <p:attrNameLst>
                                          <p:attrName>ppt_w</p:attrName>
                                        </p:attrNameLst>
                                      </p:cBhvr>
                                      <p:tavLst>
                                        <p:tav tm="0">
                                          <p:val>
                                            <p:strVal val="#ppt_w*0.05"/>
                                          </p:val>
                                        </p:tav>
                                        <p:tav tm="100000">
                                          <p:val>
                                            <p:strVal val="#ppt_w"/>
                                          </p:val>
                                        </p:tav>
                                      </p:tavLst>
                                    </p:anim>
                                    <p:anim calcmode="lin" valueType="num">
                                      <p:cBhvr>
                                        <p:cTn id="12" dur="2000" fill="hold"/>
                                        <p:tgtEl>
                                          <p:spTgt spid="48133"/>
                                        </p:tgtEl>
                                        <p:attrNameLst>
                                          <p:attrName>ppt_h</p:attrName>
                                        </p:attrNameLst>
                                      </p:cBhvr>
                                      <p:tavLst>
                                        <p:tav tm="0">
                                          <p:val>
                                            <p:strVal val="#ppt_h"/>
                                          </p:val>
                                        </p:tav>
                                        <p:tav tm="100000">
                                          <p:val>
                                            <p:strVal val="#ppt_h"/>
                                          </p:val>
                                        </p:tav>
                                      </p:tavLst>
                                    </p:anim>
                                    <p:anim calcmode="lin" valueType="num">
                                      <p:cBhvr>
                                        <p:cTn id="13" dur="2000" fill="hold"/>
                                        <p:tgtEl>
                                          <p:spTgt spid="48133"/>
                                        </p:tgtEl>
                                        <p:attrNameLst>
                                          <p:attrName>ppt_x</p:attrName>
                                        </p:attrNameLst>
                                      </p:cBhvr>
                                      <p:tavLst>
                                        <p:tav tm="0">
                                          <p:val>
                                            <p:strVal val="#ppt_x-.2"/>
                                          </p:val>
                                        </p:tav>
                                        <p:tav tm="100000">
                                          <p:val>
                                            <p:strVal val="#ppt_x"/>
                                          </p:val>
                                        </p:tav>
                                      </p:tavLst>
                                    </p:anim>
                                    <p:anim calcmode="lin" valueType="num">
                                      <p:cBhvr>
                                        <p:cTn id="14" dur="2000" fill="hold"/>
                                        <p:tgtEl>
                                          <p:spTgt spid="48133"/>
                                        </p:tgtEl>
                                        <p:attrNameLst>
                                          <p:attrName>ppt_y</p:attrName>
                                        </p:attrNameLst>
                                      </p:cBhvr>
                                      <p:tavLst>
                                        <p:tav tm="0">
                                          <p:val>
                                            <p:strVal val="#ppt_y"/>
                                          </p:val>
                                        </p:tav>
                                        <p:tav tm="100000">
                                          <p:val>
                                            <p:strVal val="#ppt_y"/>
                                          </p:val>
                                        </p:tav>
                                      </p:tavLst>
                                    </p:anim>
                                    <p:animEffect transition="in" filter="fade">
                                      <p:cBhvr>
                                        <p:cTn id="15" dur="2000"/>
                                        <p:tgtEl>
                                          <p:spTgt spid="48133"/>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48137">
                                            <p:txEl>
                                              <p:pRg st="0" end="0"/>
                                            </p:txEl>
                                          </p:spTgt>
                                        </p:tgtEl>
                                        <p:attrNameLst>
                                          <p:attrName>style.visibility</p:attrName>
                                        </p:attrNameLst>
                                      </p:cBhvr>
                                      <p:to>
                                        <p:strVal val="visible"/>
                                      </p:to>
                                    </p:set>
                                    <p:animEffect transition="in" filter="fade">
                                      <p:cBhvr>
                                        <p:cTn id="20" dur="2000"/>
                                        <p:tgtEl>
                                          <p:spTgt spid="48137">
                                            <p:txEl>
                                              <p:pRg st="0" end="0"/>
                                            </p:txEl>
                                          </p:spTgt>
                                        </p:tgtEl>
                                      </p:cBhvr>
                                    </p:animEffect>
                                    <p:anim calcmode="lin" valueType="num">
                                      <p:cBhvr>
                                        <p:cTn id="21" dur="2000" fill="hold"/>
                                        <p:tgtEl>
                                          <p:spTgt spid="48137">
                                            <p:txEl>
                                              <p:pRg st="0" end="0"/>
                                            </p:txEl>
                                          </p:spTgt>
                                        </p:tgtEl>
                                        <p:attrNameLst>
                                          <p:attrName>ppt_x</p:attrName>
                                        </p:attrNameLst>
                                      </p:cBhvr>
                                      <p:tavLst>
                                        <p:tav tm="0">
                                          <p:val>
                                            <p:strVal val="#ppt_x"/>
                                          </p:val>
                                        </p:tav>
                                        <p:tav tm="100000">
                                          <p:val>
                                            <p:strVal val="#ppt_x"/>
                                          </p:val>
                                        </p:tav>
                                      </p:tavLst>
                                    </p:anim>
                                    <p:anim calcmode="lin" valueType="num">
                                      <p:cBhvr>
                                        <p:cTn id="22" dur="2000" fill="hold"/>
                                        <p:tgtEl>
                                          <p:spTgt spid="481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48138"/>
                                        </p:tgtEl>
                                        <p:attrNameLst>
                                          <p:attrName>style.visibility</p:attrName>
                                        </p:attrNameLst>
                                      </p:cBhvr>
                                      <p:to>
                                        <p:strVal val="visible"/>
                                      </p:to>
                                    </p:set>
                                    <p:anim calcmode="lin" valueType="num">
                                      <p:cBhvr>
                                        <p:cTn id="27" dur="2000" fill="hold"/>
                                        <p:tgtEl>
                                          <p:spTgt spid="48138"/>
                                        </p:tgtEl>
                                        <p:attrNameLst>
                                          <p:attrName>ppt_w</p:attrName>
                                        </p:attrNameLst>
                                      </p:cBhvr>
                                      <p:tavLst>
                                        <p:tav tm="0">
                                          <p:val>
                                            <p:fltVal val="0"/>
                                          </p:val>
                                        </p:tav>
                                        <p:tav tm="100000">
                                          <p:val>
                                            <p:strVal val="#ppt_w"/>
                                          </p:val>
                                        </p:tav>
                                      </p:tavLst>
                                    </p:anim>
                                    <p:anim calcmode="lin" valueType="num">
                                      <p:cBhvr>
                                        <p:cTn id="28" dur="2000" fill="hold"/>
                                        <p:tgtEl>
                                          <p:spTgt spid="481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p:bldP spid="48137" grpId="0" build="p"/>
      <p:bldP spid="48138"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4" name="Rectangle 6"/>
          <p:cNvSpPr>
            <a:spLocks noGrp="1" noChangeArrowheads="1"/>
          </p:cNvSpPr>
          <p:nvPr>
            <p:ph type="title"/>
          </p:nvPr>
        </p:nvSpPr>
        <p:spPr>
          <a:xfrm>
            <a:off x="2339975" y="549275"/>
            <a:ext cx="6346825" cy="1143000"/>
          </a:xfrm>
        </p:spPr>
        <p:txBody>
          <a:bodyPr/>
          <a:lstStyle/>
          <a:p>
            <a:pPr eaLnBrk="1" hangingPunct="1"/>
            <a:r>
              <a:rPr lang="es-ES_tradnl" sz="4800" smtClean="0">
                <a:solidFill>
                  <a:schemeClr val="bg1"/>
                </a:solidFill>
              </a:rPr>
              <a:t>Escribo esta carta llena de amor</a:t>
            </a:r>
            <a:endParaRPr lang="it-IT" sz="4800" smtClean="0">
              <a:solidFill>
                <a:schemeClr val="bg1"/>
              </a:solidFill>
            </a:endParaRPr>
          </a:p>
        </p:txBody>
      </p:sp>
      <p:sp>
        <p:nvSpPr>
          <p:cNvPr id="32776" name="Rectangle 8"/>
          <p:cNvSpPr>
            <a:spLocks noGrp="1" noChangeArrowheads="1"/>
          </p:cNvSpPr>
          <p:nvPr>
            <p:ph type="body" sz="half" idx="2"/>
          </p:nvPr>
        </p:nvSpPr>
        <p:spPr>
          <a:xfrm>
            <a:off x="6156325" y="2565400"/>
            <a:ext cx="2987675" cy="3560763"/>
          </a:xfrm>
        </p:spPr>
        <p:txBody>
          <a:bodyPr/>
          <a:lstStyle/>
          <a:p>
            <a:pPr eaLnBrk="1" hangingPunct="1">
              <a:lnSpc>
                <a:spcPct val="90000"/>
              </a:lnSpc>
              <a:spcBef>
                <a:spcPct val="50000"/>
              </a:spcBef>
            </a:pPr>
            <a:r>
              <a:rPr lang="es-ES_tradnl" sz="2800" smtClean="0">
                <a:solidFill>
                  <a:schemeClr val="bg1"/>
                </a:solidFill>
              </a:rPr>
              <a:t>“En el deseo de veros inmersas en el Infinito </a:t>
            </a:r>
            <a:r>
              <a:rPr lang="es-ES_tradnl" sz="2800" smtClean="0">
                <a:solidFill>
                  <a:srgbClr val="FFFF00"/>
                </a:solidFill>
              </a:rPr>
              <a:t>Mar de Paz: </a:t>
            </a:r>
            <a:r>
              <a:rPr lang="es-ES_tradnl" sz="2800" smtClean="0">
                <a:solidFill>
                  <a:schemeClr val="bg1"/>
                </a:solidFill>
              </a:rPr>
              <a:t>la </a:t>
            </a:r>
            <a:r>
              <a:rPr lang="es-ES_tradnl" sz="2800" smtClean="0">
                <a:solidFill>
                  <a:srgbClr val="FFFF00"/>
                </a:solidFill>
              </a:rPr>
              <a:t>Suma Verdad,</a:t>
            </a:r>
            <a:r>
              <a:rPr lang="es-ES_tradnl" sz="2800" smtClean="0">
                <a:solidFill>
                  <a:schemeClr val="bg1"/>
                </a:solidFill>
              </a:rPr>
              <a:t> en que encontramos el sentido de la vida”.</a:t>
            </a:r>
          </a:p>
          <a:p>
            <a:pPr eaLnBrk="1" hangingPunct="1">
              <a:lnSpc>
                <a:spcPct val="90000"/>
              </a:lnSpc>
            </a:pPr>
            <a:endParaRPr lang="it-IT" sz="2800" smtClean="0"/>
          </a:p>
        </p:txBody>
      </p:sp>
      <p:pic>
        <p:nvPicPr>
          <p:cNvPr id="32778" name="Picture 10" descr="Seascape"/>
          <p:cNvPicPr>
            <a:picLocks noChangeAspect="1" noChangeArrowheads="1"/>
          </p:cNvPicPr>
          <p:nvPr>
            <p:ph sz="half" idx="1"/>
          </p:nvPr>
        </p:nvPicPr>
        <p:blipFill>
          <a:blip r:embed="rId3" cstate="print"/>
          <a:srcRect/>
          <a:stretch>
            <a:fillRect/>
          </a:stretch>
        </p:blipFill>
        <p:spPr>
          <a:xfrm>
            <a:off x="0" y="2349500"/>
            <a:ext cx="6443663" cy="4508500"/>
          </a:xfr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2774"/>
                                        </p:tgtEl>
                                        <p:attrNameLst>
                                          <p:attrName>style.visibility</p:attrName>
                                        </p:attrNameLst>
                                      </p:cBhvr>
                                      <p:to>
                                        <p:strVal val="visible"/>
                                      </p:to>
                                    </p:set>
                                    <p:anim calcmode="lin" valueType="num">
                                      <p:cBhvr>
                                        <p:cTn id="7" dur="1000" fill="hold"/>
                                        <p:tgtEl>
                                          <p:spTgt spid="32774"/>
                                        </p:tgtEl>
                                        <p:attrNameLst>
                                          <p:attrName>ppt_x</p:attrName>
                                        </p:attrNameLst>
                                      </p:cBhvr>
                                      <p:tavLst>
                                        <p:tav tm="0">
                                          <p:val>
                                            <p:strVal val="#ppt_x-.2"/>
                                          </p:val>
                                        </p:tav>
                                        <p:tav tm="100000">
                                          <p:val>
                                            <p:strVal val="#ppt_x"/>
                                          </p:val>
                                        </p:tav>
                                      </p:tavLst>
                                    </p:anim>
                                    <p:anim calcmode="lin" valueType="num">
                                      <p:cBhvr>
                                        <p:cTn id="8" dur="1000" fill="hold"/>
                                        <p:tgtEl>
                                          <p:spTgt spid="327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2774"/>
                                        </p:tgtEl>
                                      </p:cBhvr>
                                    </p:animEffect>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nodeType="clickEffect">
                                  <p:stCondLst>
                                    <p:cond delay="0"/>
                                  </p:stCondLst>
                                  <p:childTnLst>
                                    <p:set>
                                      <p:cBhvr>
                                        <p:cTn id="13" dur="1" fill="hold">
                                          <p:stCondLst>
                                            <p:cond delay="0"/>
                                          </p:stCondLst>
                                        </p:cTn>
                                        <p:tgtEl>
                                          <p:spTgt spid="32778"/>
                                        </p:tgtEl>
                                        <p:attrNameLst>
                                          <p:attrName>style.visibility</p:attrName>
                                        </p:attrNameLst>
                                      </p:cBhvr>
                                      <p:to>
                                        <p:strVal val="visible"/>
                                      </p:to>
                                    </p:set>
                                    <p:anim calcmode="lin" valueType="num">
                                      <p:cBhvr>
                                        <p:cTn id="14" dur="2000" fill="hold"/>
                                        <p:tgtEl>
                                          <p:spTgt spid="32778"/>
                                        </p:tgtEl>
                                        <p:attrNameLst>
                                          <p:attrName>ppt_w</p:attrName>
                                        </p:attrNameLst>
                                      </p:cBhvr>
                                      <p:tavLst>
                                        <p:tav tm="0">
                                          <p:val>
                                            <p:strVal val="#ppt_w*0.05"/>
                                          </p:val>
                                        </p:tav>
                                        <p:tav tm="100000">
                                          <p:val>
                                            <p:strVal val="#ppt_w"/>
                                          </p:val>
                                        </p:tav>
                                      </p:tavLst>
                                    </p:anim>
                                    <p:anim calcmode="lin" valueType="num">
                                      <p:cBhvr>
                                        <p:cTn id="15" dur="2000" fill="hold"/>
                                        <p:tgtEl>
                                          <p:spTgt spid="32778"/>
                                        </p:tgtEl>
                                        <p:attrNameLst>
                                          <p:attrName>ppt_h</p:attrName>
                                        </p:attrNameLst>
                                      </p:cBhvr>
                                      <p:tavLst>
                                        <p:tav tm="0">
                                          <p:val>
                                            <p:strVal val="#ppt_h"/>
                                          </p:val>
                                        </p:tav>
                                        <p:tav tm="100000">
                                          <p:val>
                                            <p:strVal val="#ppt_h"/>
                                          </p:val>
                                        </p:tav>
                                      </p:tavLst>
                                    </p:anim>
                                    <p:anim calcmode="lin" valueType="num">
                                      <p:cBhvr>
                                        <p:cTn id="16" dur="2000" fill="hold"/>
                                        <p:tgtEl>
                                          <p:spTgt spid="32778"/>
                                        </p:tgtEl>
                                        <p:attrNameLst>
                                          <p:attrName>ppt_x</p:attrName>
                                        </p:attrNameLst>
                                      </p:cBhvr>
                                      <p:tavLst>
                                        <p:tav tm="0">
                                          <p:val>
                                            <p:strVal val="#ppt_x-.2"/>
                                          </p:val>
                                        </p:tav>
                                        <p:tav tm="100000">
                                          <p:val>
                                            <p:strVal val="#ppt_x"/>
                                          </p:val>
                                        </p:tav>
                                      </p:tavLst>
                                    </p:anim>
                                    <p:anim calcmode="lin" valueType="num">
                                      <p:cBhvr>
                                        <p:cTn id="17" dur="2000" fill="hold"/>
                                        <p:tgtEl>
                                          <p:spTgt spid="32778"/>
                                        </p:tgtEl>
                                        <p:attrNameLst>
                                          <p:attrName>ppt_y</p:attrName>
                                        </p:attrNameLst>
                                      </p:cBhvr>
                                      <p:tavLst>
                                        <p:tav tm="0">
                                          <p:val>
                                            <p:strVal val="#ppt_y"/>
                                          </p:val>
                                        </p:tav>
                                        <p:tav tm="100000">
                                          <p:val>
                                            <p:strVal val="#ppt_y"/>
                                          </p:val>
                                        </p:tav>
                                      </p:tavLst>
                                    </p:anim>
                                    <p:animEffect transition="in" filter="fade">
                                      <p:cBhvr>
                                        <p:cTn id="18" dur="2000"/>
                                        <p:tgtEl>
                                          <p:spTgt spid="32778"/>
                                        </p:tgtEl>
                                      </p:cBhvr>
                                    </p:animEffect>
                                  </p:childTnLst>
                                </p:cTn>
                              </p:par>
                            </p:childTnLst>
                          </p:cTn>
                        </p:par>
                      </p:childTnLst>
                    </p:cTn>
                  </p:par>
                  <p:par>
                    <p:cTn id="19" fill="hold">
                      <p:stCondLst>
                        <p:cond delay="indefinite"/>
                      </p:stCondLst>
                      <p:childTnLst>
                        <p:par>
                          <p:cTn id="20" fill="hold">
                            <p:stCondLst>
                              <p:cond delay="0"/>
                            </p:stCondLst>
                            <p:childTnLst>
                              <p:par>
                                <p:cTn id="21" presetID="44" presetClass="entr" presetSubtype="0" fill="hold" grpId="0" nodeType="clickEffect">
                                  <p:stCondLst>
                                    <p:cond delay="0"/>
                                  </p:stCondLst>
                                  <p:childTnLst>
                                    <p:set>
                                      <p:cBhvr>
                                        <p:cTn id="22" dur="1" fill="hold">
                                          <p:stCondLst>
                                            <p:cond delay="0"/>
                                          </p:stCondLst>
                                        </p:cTn>
                                        <p:tgtEl>
                                          <p:spTgt spid="32776">
                                            <p:txEl>
                                              <p:pRg st="0" end="0"/>
                                            </p:txEl>
                                          </p:spTgt>
                                        </p:tgtEl>
                                        <p:attrNameLst>
                                          <p:attrName>style.visibility</p:attrName>
                                        </p:attrNameLst>
                                      </p:cBhvr>
                                      <p:to>
                                        <p:strVal val="visible"/>
                                      </p:to>
                                    </p:set>
                                    <p:animEffect transition="in" filter="fade">
                                      <p:cBhvr>
                                        <p:cTn id="23" dur="500"/>
                                        <p:tgtEl>
                                          <p:spTgt spid="32776">
                                            <p:txEl>
                                              <p:pRg st="0" end="0"/>
                                            </p:txEl>
                                          </p:spTgt>
                                        </p:tgtEl>
                                      </p:cBhvr>
                                    </p:animEffect>
                                    <p:anim calcmode="lin" valueType="num">
                                      <p:cBhvr>
                                        <p:cTn id="24" dur="500" fill="hold"/>
                                        <p:tgtEl>
                                          <p:spTgt spid="32776">
                                            <p:txEl>
                                              <p:pRg st="0" end="0"/>
                                            </p:txEl>
                                          </p:spTgt>
                                        </p:tgtEl>
                                        <p:attrNameLst>
                                          <p:attrName>ppt_x</p:attrName>
                                        </p:attrNameLst>
                                      </p:cBhvr>
                                      <p:tavLst>
                                        <p:tav tm="0">
                                          <p:val>
                                            <p:strVal val="#ppt_x"/>
                                          </p:val>
                                        </p:tav>
                                        <p:tav tm="100000">
                                          <p:val>
                                            <p:strVal val="#ppt_x"/>
                                          </p:val>
                                        </p:tav>
                                      </p:tavLst>
                                    </p:anim>
                                    <p:anim calcmode="lin" valueType="num">
                                      <p:cBhvr>
                                        <p:cTn id="25" dur="500" fill="hold"/>
                                        <p:tgtEl>
                                          <p:spTgt spid="32776">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p:bldP spid="3277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268538" y="274638"/>
            <a:ext cx="6418262" cy="1143000"/>
          </a:xfrm>
        </p:spPr>
        <p:txBody>
          <a:bodyPr/>
          <a:lstStyle/>
          <a:p>
            <a:pPr eaLnBrk="1" hangingPunct="1"/>
            <a:r>
              <a:rPr lang="es-ES_tradnl" smtClean="0">
                <a:solidFill>
                  <a:schemeClr val="bg1"/>
                </a:solidFill>
              </a:rPr>
              <a:t>“Entrad en la celda de vosotras mismas”</a:t>
            </a:r>
            <a:endParaRPr lang="it-IT" smtClean="0">
              <a:solidFill>
                <a:schemeClr val="bg1"/>
              </a:solidFill>
            </a:endParaRPr>
          </a:p>
        </p:txBody>
      </p:sp>
      <p:sp>
        <p:nvSpPr>
          <p:cNvPr id="20483" name="Rectangle 3"/>
          <p:cNvSpPr>
            <a:spLocks noGrp="1" noChangeArrowheads="1"/>
          </p:cNvSpPr>
          <p:nvPr>
            <p:ph type="body" idx="1"/>
          </p:nvPr>
        </p:nvSpPr>
        <p:spPr>
          <a:xfrm>
            <a:off x="3059113" y="2060575"/>
            <a:ext cx="5627687" cy="4065588"/>
          </a:xfrm>
        </p:spPr>
        <p:txBody>
          <a:bodyPr/>
          <a:lstStyle/>
          <a:p>
            <a:pPr eaLnBrk="1" hangingPunct="1">
              <a:lnSpc>
                <a:spcPct val="90000"/>
              </a:lnSpc>
            </a:pPr>
            <a:r>
              <a:rPr lang="es-ES_tradnl" sz="2800" smtClean="0">
                <a:solidFill>
                  <a:schemeClr val="bg1"/>
                </a:solidFill>
              </a:rPr>
              <a:t>“El conocimiento de vosotras mismas  os conducirá al conocimiento de Dios” </a:t>
            </a:r>
          </a:p>
          <a:p>
            <a:pPr eaLnBrk="1" hangingPunct="1">
              <a:lnSpc>
                <a:spcPct val="90000"/>
              </a:lnSpc>
              <a:buFontTx/>
              <a:buNone/>
            </a:pPr>
            <a:endParaRPr lang="es-ES_tradnl" sz="2800" smtClean="0">
              <a:solidFill>
                <a:schemeClr val="bg1"/>
              </a:solidFill>
            </a:endParaRPr>
          </a:p>
          <a:p>
            <a:pPr eaLnBrk="1" hangingPunct="1">
              <a:lnSpc>
                <a:spcPct val="90000"/>
              </a:lnSpc>
            </a:pPr>
            <a:r>
              <a:rPr lang="es-ES_tradnl" sz="2800" smtClean="0">
                <a:solidFill>
                  <a:schemeClr val="bg1"/>
                </a:solidFill>
              </a:rPr>
              <a:t>“Y os hará arder en el deseo de practicar la compasión con todos los hombres y mujeres, aunque no sean vuestros amigos”</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2000" fill="hold"/>
                                        <p:tgtEl>
                                          <p:spTgt spid="20482"/>
                                        </p:tgtEl>
                                        <p:attrNameLst>
                                          <p:attrName>ppt_w</p:attrName>
                                        </p:attrNameLst>
                                      </p:cBhvr>
                                      <p:tavLst>
                                        <p:tav tm="0">
                                          <p:val>
                                            <p:fltVal val="0"/>
                                          </p:val>
                                        </p:tav>
                                        <p:tav tm="100000">
                                          <p:val>
                                            <p:strVal val="#ppt_w"/>
                                          </p:val>
                                        </p:tav>
                                      </p:tavLst>
                                    </p:anim>
                                    <p:anim calcmode="lin" valueType="num">
                                      <p:cBhvr>
                                        <p:cTn id="8" dur="2000" fill="hold"/>
                                        <p:tgtEl>
                                          <p:spTgt spid="20482"/>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9" presetClass="entr" presetSubtype="0" fill="hold" nodeType="clickEffect">
                                  <p:stCondLst>
                                    <p:cond delay="0"/>
                                  </p:stCondLst>
                                  <p:childTnLst>
                                    <p:set>
                                      <p:cBhvr>
                                        <p:cTn id="12" dur="1" fill="hold">
                                          <p:stCondLst>
                                            <p:cond delay="0"/>
                                          </p:stCondLst>
                                        </p:cTn>
                                        <p:tgtEl>
                                          <p:spTgt spid="20483">
                                            <p:txEl>
                                              <p:pRg st="0" end="0"/>
                                            </p:txEl>
                                          </p:spTgt>
                                        </p:tgtEl>
                                        <p:attrNameLst>
                                          <p:attrName>style.visibility</p:attrName>
                                        </p:attrNameLst>
                                      </p:cBhvr>
                                      <p:to>
                                        <p:strVal val="visible"/>
                                      </p:to>
                                    </p:set>
                                    <p:anim calcmode="lin" valueType="num">
                                      <p:cBhvr>
                                        <p:cTn id="13" dur="2000" fill="hold"/>
                                        <p:tgtEl>
                                          <p:spTgt spid="20483">
                                            <p:txEl>
                                              <p:pRg st="0" end="0"/>
                                            </p:txEl>
                                          </p:spTgt>
                                        </p:tgtEl>
                                        <p:attrNameLst>
                                          <p:attrName>ppt_x</p:attrName>
                                        </p:attrNameLst>
                                      </p:cBhvr>
                                      <p:tavLst>
                                        <p:tav tm="0">
                                          <p:val>
                                            <p:strVal val="#ppt_x-.2"/>
                                          </p:val>
                                        </p:tav>
                                        <p:tav tm="100000">
                                          <p:val>
                                            <p:strVal val="#ppt_x"/>
                                          </p:val>
                                        </p:tav>
                                      </p:tavLst>
                                    </p:anim>
                                    <p:anim calcmode="lin" valueType="num">
                                      <p:cBhvr>
                                        <p:cTn id="14" dur="2000" fill="hold"/>
                                        <p:tgtEl>
                                          <p:spTgt spid="2048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5" dur="2000"/>
                                        <p:tgtEl>
                                          <p:spTgt spid="20483">
                                            <p:txEl>
                                              <p:pRg st="0" end="0"/>
                                            </p:txEl>
                                          </p:spTgt>
                                        </p:tgtEl>
                                      </p:cBhvr>
                                    </p:animEffect>
                                  </p:childTnLst>
                                </p:cTn>
                              </p:par>
                              <p:par>
                                <p:cTn id="16" presetID="29" presetClass="entr" presetSubtype="0" fill="hold" nodeType="withEffect">
                                  <p:stCondLst>
                                    <p:cond delay="0"/>
                                  </p:stCondLst>
                                  <p:childTnLst>
                                    <p:set>
                                      <p:cBhvr>
                                        <p:cTn id="17" dur="1" fill="hold">
                                          <p:stCondLst>
                                            <p:cond delay="0"/>
                                          </p:stCondLst>
                                        </p:cTn>
                                        <p:tgtEl>
                                          <p:spTgt spid="20483">
                                            <p:txEl>
                                              <p:pRg st="2" end="2"/>
                                            </p:txEl>
                                          </p:spTgt>
                                        </p:tgtEl>
                                        <p:attrNameLst>
                                          <p:attrName>style.visibility</p:attrName>
                                        </p:attrNameLst>
                                      </p:cBhvr>
                                      <p:to>
                                        <p:strVal val="visible"/>
                                      </p:to>
                                    </p:set>
                                    <p:anim calcmode="lin" valueType="num">
                                      <p:cBhvr>
                                        <p:cTn id="18" dur="2000" fill="hold"/>
                                        <p:tgtEl>
                                          <p:spTgt spid="20483">
                                            <p:txEl>
                                              <p:pRg st="2" end="2"/>
                                            </p:txEl>
                                          </p:spTgt>
                                        </p:tgtEl>
                                        <p:attrNameLst>
                                          <p:attrName>ppt_x</p:attrName>
                                        </p:attrNameLst>
                                      </p:cBhvr>
                                      <p:tavLst>
                                        <p:tav tm="0">
                                          <p:val>
                                            <p:strVal val="#ppt_x-.2"/>
                                          </p:val>
                                        </p:tav>
                                        <p:tav tm="100000">
                                          <p:val>
                                            <p:strVal val="#ppt_x"/>
                                          </p:val>
                                        </p:tav>
                                      </p:tavLst>
                                    </p:anim>
                                    <p:anim calcmode="lin" valueType="num">
                                      <p:cBhvr>
                                        <p:cTn id="19" dur="2000" fill="hold"/>
                                        <p:tgtEl>
                                          <p:spTgt spid="2048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0" dur="2000"/>
                                        <p:tgtEl>
                                          <p:spTgt spid="204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195513" y="274638"/>
            <a:ext cx="6948487" cy="1143000"/>
          </a:xfrm>
        </p:spPr>
        <p:txBody>
          <a:bodyPr/>
          <a:lstStyle/>
          <a:p>
            <a:pPr eaLnBrk="1" hangingPunct="1"/>
            <a:r>
              <a:rPr lang="es-ES_tradnl" sz="3600" b="1" smtClean="0">
                <a:solidFill>
                  <a:schemeClr val="bg1"/>
                </a:solidFill>
              </a:rPr>
              <a:t>Con vosotras comparto la vocación al </a:t>
            </a:r>
            <a:r>
              <a:rPr lang="es-ES_tradnl" sz="3600" b="1" smtClean="0">
                <a:solidFill>
                  <a:srgbClr val="FFFF00"/>
                </a:solidFill>
              </a:rPr>
              <a:t>AMOR</a:t>
            </a:r>
            <a:r>
              <a:rPr lang="es-ES_tradnl" sz="3600" b="1" smtClean="0">
                <a:solidFill>
                  <a:schemeClr val="bg1"/>
                </a:solidFill>
              </a:rPr>
              <a:t> </a:t>
            </a:r>
            <a:br>
              <a:rPr lang="es-ES_tradnl" sz="3600" b="1" smtClean="0">
                <a:solidFill>
                  <a:schemeClr val="bg1"/>
                </a:solidFill>
              </a:rPr>
            </a:br>
            <a:r>
              <a:rPr lang="es-ES_tradnl" sz="3600" b="1" smtClean="0">
                <a:solidFill>
                  <a:schemeClr val="bg1"/>
                </a:solidFill>
              </a:rPr>
              <a:t>y a la </a:t>
            </a:r>
            <a:r>
              <a:rPr lang="es-ES_tradnl" sz="3600" b="1" smtClean="0">
                <a:solidFill>
                  <a:srgbClr val="FFFF00"/>
                </a:solidFill>
              </a:rPr>
              <a:t>VERDAD</a:t>
            </a:r>
            <a:endParaRPr lang="it-IT" sz="3600" b="1" smtClean="0">
              <a:solidFill>
                <a:srgbClr val="FFFF00"/>
              </a:solidFill>
            </a:endParaRPr>
          </a:p>
        </p:txBody>
      </p:sp>
      <p:sp>
        <p:nvSpPr>
          <p:cNvPr id="8195" name="Rectangle 3"/>
          <p:cNvSpPr>
            <a:spLocks noGrp="1" noChangeArrowheads="1"/>
          </p:cNvSpPr>
          <p:nvPr>
            <p:ph type="body" sz="half" idx="2"/>
          </p:nvPr>
        </p:nvSpPr>
        <p:spPr>
          <a:xfrm>
            <a:off x="5651500" y="1916113"/>
            <a:ext cx="3492500" cy="4681537"/>
          </a:xfrm>
        </p:spPr>
        <p:txBody>
          <a:bodyPr/>
          <a:lstStyle/>
          <a:p>
            <a:pPr eaLnBrk="1" hangingPunct="1">
              <a:lnSpc>
                <a:spcPct val="90000"/>
              </a:lnSpc>
            </a:pPr>
            <a:r>
              <a:rPr lang="es-ES_tradnl" sz="2400" smtClean="0">
                <a:solidFill>
                  <a:schemeClr val="bg1"/>
                </a:solidFill>
              </a:rPr>
              <a:t>“En el jardín ancho y perfumado de nuestro  Padre Domingo”</a:t>
            </a:r>
          </a:p>
          <a:p>
            <a:pPr eaLnBrk="1" hangingPunct="1">
              <a:lnSpc>
                <a:spcPct val="90000"/>
              </a:lnSpc>
            </a:pPr>
            <a:endParaRPr lang="es-ES_tradnl" sz="2400" smtClean="0">
              <a:solidFill>
                <a:schemeClr val="bg1"/>
              </a:solidFill>
            </a:endParaRPr>
          </a:p>
          <a:p>
            <a:pPr eaLnBrk="1" hangingPunct="1">
              <a:lnSpc>
                <a:spcPct val="90000"/>
              </a:lnSpc>
            </a:pPr>
            <a:r>
              <a:rPr lang="es-ES_tradnl" sz="2400" smtClean="0">
                <a:solidFill>
                  <a:schemeClr val="bg1"/>
                </a:solidFill>
              </a:rPr>
              <a:t>“- </a:t>
            </a:r>
            <a:r>
              <a:rPr lang="es-ES_tradnl" sz="2400" smtClean="0">
                <a:solidFill>
                  <a:srgbClr val="FFFF00"/>
                </a:solidFill>
              </a:rPr>
              <a:t>Parecía un apóstol en el mundo. Esparcía mis enseñanzas, con tanta verdad y luz que hacía brillar la luz-”</a:t>
            </a:r>
          </a:p>
          <a:p>
            <a:pPr algn="r" eaLnBrk="1" hangingPunct="1">
              <a:lnSpc>
                <a:spcPct val="90000"/>
              </a:lnSpc>
            </a:pPr>
            <a:r>
              <a:rPr lang="es-ES_tradnl" sz="1800" smtClean="0">
                <a:solidFill>
                  <a:schemeClr val="bg1"/>
                </a:solidFill>
              </a:rPr>
              <a:t>Decía de él el Padre Eterno</a:t>
            </a:r>
            <a:endParaRPr lang="es-ES_tradnl" sz="2000" smtClean="0">
              <a:solidFill>
                <a:schemeClr val="bg1"/>
              </a:solidFill>
            </a:endParaRPr>
          </a:p>
          <a:p>
            <a:pPr eaLnBrk="1" hangingPunct="1">
              <a:lnSpc>
                <a:spcPct val="90000"/>
              </a:lnSpc>
              <a:buFontTx/>
              <a:buNone/>
            </a:pPr>
            <a:endParaRPr lang="it-IT" sz="2400" smtClean="0">
              <a:solidFill>
                <a:schemeClr val="bg1"/>
              </a:solidFill>
            </a:endParaRPr>
          </a:p>
        </p:txBody>
      </p:sp>
      <p:pic>
        <p:nvPicPr>
          <p:cNvPr id="8198" name="Picture 6" descr="Flowers in a Garden Border"/>
          <p:cNvPicPr>
            <a:picLocks noGrp="1" noChangeAspect="1" noChangeArrowheads="1"/>
          </p:cNvPicPr>
          <p:nvPr>
            <p:ph type="clipArt" sz="half" idx="1"/>
          </p:nvPr>
        </p:nvPicPr>
        <p:blipFill>
          <a:blip r:embed="rId3" cstate="print"/>
          <a:srcRect/>
          <a:stretch>
            <a:fillRect/>
          </a:stretch>
        </p:blipFill>
        <p:spPr>
          <a:xfrm>
            <a:off x="0" y="2347913"/>
            <a:ext cx="5795963" cy="4510087"/>
          </a:xfr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2000" fill="hold"/>
                                        <p:tgtEl>
                                          <p:spTgt spid="8194"/>
                                        </p:tgtEl>
                                        <p:attrNameLst>
                                          <p:attrName>ppt_w</p:attrName>
                                        </p:attrNameLst>
                                      </p:cBhvr>
                                      <p:tavLst>
                                        <p:tav tm="0">
                                          <p:val>
                                            <p:strVal val="#ppt_w*0.05"/>
                                          </p:val>
                                        </p:tav>
                                        <p:tav tm="100000">
                                          <p:val>
                                            <p:strVal val="#ppt_w"/>
                                          </p:val>
                                        </p:tav>
                                      </p:tavLst>
                                    </p:anim>
                                    <p:anim calcmode="lin" valueType="num">
                                      <p:cBhvr>
                                        <p:cTn id="8" dur="2000" fill="hold"/>
                                        <p:tgtEl>
                                          <p:spTgt spid="8194"/>
                                        </p:tgtEl>
                                        <p:attrNameLst>
                                          <p:attrName>ppt_h</p:attrName>
                                        </p:attrNameLst>
                                      </p:cBhvr>
                                      <p:tavLst>
                                        <p:tav tm="0">
                                          <p:val>
                                            <p:strVal val="#ppt_h"/>
                                          </p:val>
                                        </p:tav>
                                        <p:tav tm="100000">
                                          <p:val>
                                            <p:strVal val="#ppt_h"/>
                                          </p:val>
                                        </p:tav>
                                      </p:tavLst>
                                    </p:anim>
                                    <p:anim calcmode="lin" valueType="num">
                                      <p:cBhvr>
                                        <p:cTn id="9" dur="2000" fill="hold"/>
                                        <p:tgtEl>
                                          <p:spTgt spid="8194"/>
                                        </p:tgtEl>
                                        <p:attrNameLst>
                                          <p:attrName>ppt_x</p:attrName>
                                        </p:attrNameLst>
                                      </p:cBhvr>
                                      <p:tavLst>
                                        <p:tav tm="0">
                                          <p:val>
                                            <p:strVal val="#ppt_x-.2"/>
                                          </p:val>
                                        </p:tav>
                                        <p:tav tm="100000">
                                          <p:val>
                                            <p:strVal val="#ppt_x"/>
                                          </p:val>
                                        </p:tav>
                                      </p:tavLst>
                                    </p:anim>
                                    <p:anim calcmode="lin" valueType="num">
                                      <p:cBhvr>
                                        <p:cTn id="10" dur="2000" fill="hold"/>
                                        <p:tgtEl>
                                          <p:spTgt spid="8194"/>
                                        </p:tgtEl>
                                        <p:attrNameLst>
                                          <p:attrName>ppt_y</p:attrName>
                                        </p:attrNameLst>
                                      </p:cBhvr>
                                      <p:tavLst>
                                        <p:tav tm="0">
                                          <p:val>
                                            <p:strVal val="#ppt_y"/>
                                          </p:val>
                                        </p:tav>
                                        <p:tav tm="100000">
                                          <p:val>
                                            <p:strVal val="#ppt_y"/>
                                          </p:val>
                                        </p:tav>
                                      </p:tavLst>
                                    </p:anim>
                                    <p:animEffect transition="in" filter="fade">
                                      <p:cBhvr>
                                        <p:cTn id="11" dur="2000"/>
                                        <p:tgtEl>
                                          <p:spTgt spid="8194"/>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8198"/>
                                        </p:tgtEl>
                                        <p:attrNameLst>
                                          <p:attrName>style.visibility</p:attrName>
                                        </p:attrNameLst>
                                      </p:cBhvr>
                                      <p:to>
                                        <p:strVal val="visible"/>
                                      </p:to>
                                    </p:set>
                                    <p:anim calcmode="lin" valueType="num">
                                      <p:cBhvr>
                                        <p:cTn id="16" dur="2000" fill="hold"/>
                                        <p:tgtEl>
                                          <p:spTgt spid="8198"/>
                                        </p:tgtEl>
                                        <p:attrNameLst>
                                          <p:attrName>ppt_w</p:attrName>
                                        </p:attrNameLst>
                                      </p:cBhvr>
                                      <p:tavLst>
                                        <p:tav tm="0">
                                          <p:val>
                                            <p:strVal val="#ppt_w*0.05"/>
                                          </p:val>
                                        </p:tav>
                                        <p:tav tm="100000">
                                          <p:val>
                                            <p:strVal val="#ppt_w"/>
                                          </p:val>
                                        </p:tav>
                                      </p:tavLst>
                                    </p:anim>
                                    <p:anim calcmode="lin" valueType="num">
                                      <p:cBhvr>
                                        <p:cTn id="17" dur="2000" fill="hold"/>
                                        <p:tgtEl>
                                          <p:spTgt spid="8198"/>
                                        </p:tgtEl>
                                        <p:attrNameLst>
                                          <p:attrName>ppt_h</p:attrName>
                                        </p:attrNameLst>
                                      </p:cBhvr>
                                      <p:tavLst>
                                        <p:tav tm="0">
                                          <p:val>
                                            <p:strVal val="#ppt_h"/>
                                          </p:val>
                                        </p:tav>
                                        <p:tav tm="100000">
                                          <p:val>
                                            <p:strVal val="#ppt_h"/>
                                          </p:val>
                                        </p:tav>
                                      </p:tavLst>
                                    </p:anim>
                                    <p:anim calcmode="lin" valueType="num">
                                      <p:cBhvr>
                                        <p:cTn id="18" dur="2000" fill="hold"/>
                                        <p:tgtEl>
                                          <p:spTgt spid="8198"/>
                                        </p:tgtEl>
                                        <p:attrNameLst>
                                          <p:attrName>ppt_x</p:attrName>
                                        </p:attrNameLst>
                                      </p:cBhvr>
                                      <p:tavLst>
                                        <p:tav tm="0">
                                          <p:val>
                                            <p:strVal val="#ppt_x-.2"/>
                                          </p:val>
                                        </p:tav>
                                        <p:tav tm="100000">
                                          <p:val>
                                            <p:strVal val="#ppt_x"/>
                                          </p:val>
                                        </p:tav>
                                      </p:tavLst>
                                    </p:anim>
                                    <p:anim calcmode="lin" valueType="num">
                                      <p:cBhvr>
                                        <p:cTn id="19" dur="2000" fill="hold"/>
                                        <p:tgtEl>
                                          <p:spTgt spid="8198"/>
                                        </p:tgtEl>
                                        <p:attrNameLst>
                                          <p:attrName>ppt_y</p:attrName>
                                        </p:attrNameLst>
                                      </p:cBhvr>
                                      <p:tavLst>
                                        <p:tav tm="0">
                                          <p:val>
                                            <p:strVal val="#ppt_y"/>
                                          </p:val>
                                        </p:tav>
                                        <p:tav tm="100000">
                                          <p:val>
                                            <p:strVal val="#ppt_y"/>
                                          </p:val>
                                        </p:tav>
                                      </p:tavLst>
                                    </p:anim>
                                    <p:animEffect transition="in" filter="fade">
                                      <p:cBhvr>
                                        <p:cTn id="20" dur="2000"/>
                                        <p:tgtEl>
                                          <p:spTgt spid="8198"/>
                                        </p:tgtEl>
                                      </p:cBhvr>
                                    </p:animEffect>
                                  </p:childTnLst>
                                </p:cTn>
                              </p:par>
                            </p:childTnLst>
                          </p:cTn>
                        </p:par>
                      </p:childTnLst>
                    </p:cTn>
                  </p:par>
                  <p:par>
                    <p:cTn id="21" fill="hold">
                      <p:stCondLst>
                        <p:cond delay="indefinite"/>
                      </p:stCondLst>
                      <p:childTnLst>
                        <p:par>
                          <p:cTn id="22" fill="hold">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8195">
                                            <p:txEl>
                                              <p:pRg st="0" end="0"/>
                                            </p:txEl>
                                          </p:spTgt>
                                        </p:tgtEl>
                                        <p:attrNameLst>
                                          <p:attrName>style.visibility</p:attrName>
                                        </p:attrNameLst>
                                      </p:cBhvr>
                                      <p:to>
                                        <p:strVal val="visible"/>
                                      </p:to>
                                    </p:set>
                                    <p:anim calcmode="lin" valueType="num">
                                      <p:cBhvr>
                                        <p:cTn id="25" dur="2000" fill="hold"/>
                                        <p:tgtEl>
                                          <p:spTgt spid="8195">
                                            <p:txEl>
                                              <p:pRg st="0" end="0"/>
                                            </p:txEl>
                                          </p:spTgt>
                                        </p:tgtEl>
                                        <p:attrNameLst>
                                          <p:attrName>ppt_w</p:attrName>
                                        </p:attrNameLst>
                                      </p:cBhvr>
                                      <p:tavLst>
                                        <p:tav tm="0">
                                          <p:val>
                                            <p:strVal val="#ppt_w+.3"/>
                                          </p:val>
                                        </p:tav>
                                        <p:tav tm="100000">
                                          <p:val>
                                            <p:strVal val="#ppt_w"/>
                                          </p:val>
                                        </p:tav>
                                      </p:tavLst>
                                    </p:anim>
                                    <p:anim calcmode="lin" valueType="num">
                                      <p:cBhvr>
                                        <p:cTn id="26" dur="2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27" dur="2000"/>
                                        <p:tgtEl>
                                          <p:spTgt spid="819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grpId="0" nodeType="clickEffect">
                                  <p:stCondLst>
                                    <p:cond delay="0"/>
                                  </p:stCondLst>
                                  <p:childTnLst>
                                    <p:set>
                                      <p:cBhvr>
                                        <p:cTn id="31" dur="1" fill="hold">
                                          <p:stCondLst>
                                            <p:cond delay="0"/>
                                          </p:stCondLst>
                                        </p:cTn>
                                        <p:tgtEl>
                                          <p:spTgt spid="8195">
                                            <p:txEl>
                                              <p:pRg st="2" end="2"/>
                                            </p:txEl>
                                          </p:spTgt>
                                        </p:tgtEl>
                                        <p:attrNameLst>
                                          <p:attrName>style.visibility</p:attrName>
                                        </p:attrNameLst>
                                      </p:cBhvr>
                                      <p:to>
                                        <p:strVal val="visible"/>
                                      </p:to>
                                    </p:set>
                                    <p:anim calcmode="lin" valueType="num">
                                      <p:cBhvr>
                                        <p:cTn id="32" dur="2000" fill="hold"/>
                                        <p:tgtEl>
                                          <p:spTgt spid="8195">
                                            <p:txEl>
                                              <p:pRg st="2" end="2"/>
                                            </p:txEl>
                                          </p:spTgt>
                                        </p:tgtEl>
                                        <p:attrNameLst>
                                          <p:attrName>ppt_w</p:attrName>
                                        </p:attrNameLst>
                                      </p:cBhvr>
                                      <p:tavLst>
                                        <p:tav tm="0">
                                          <p:val>
                                            <p:strVal val="#ppt_w+.3"/>
                                          </p:val>
                                        </p:tav>
                                        <p:tav tm="100000">
                                          <p:val>
                                            <p:strVal val="#ppt_w"/>
                                          </p:val>
                                        </p:tav>
                                      </p:tavLst>
                                    </p:anim>
                                    <p:anim calcmode="lin" valueType="num">
                                      <p:cBhvr>
                                        <p:cTn id="33" dur="2000" fill="hold"/>
                                        <p:tgtEl>
                                          <p:spTgt spid="8195">
                                            <p:txEl>
                                              <p:pRg st="2" end="2"/>
                                            </p:txEl>
                                          </p:spTgt>
                                        </p:tgtEl>
                                        <p:attrNameLst>
                                          <p:attrName>ppt_h</p:attrName>
                                        </p:attrNameLst>
                                      </p:cBhvr>
                                      <p:tavLst>
                                        <p:tav tm="0">
                                          <p:val>
                                            <p:strVal val="#ppt_h"/>
                                          </p:val>
                                        </p:tav>
                                        <p:tav tm="100000">
                                          <p:val>
                                            <p:strVal val="#ppt_h"/>
                                          </p:val>
                                        </p:tav>
                                      </p:tavLst>
                                    </p:anim>
                                    <p:animEffect transition="in" filter="fade">
                                      <p:cBhvr>
                                        <p:cTn id="34" dur="2000"/>
                                        <p:tgtEl>
                                          <p:spTgt spid="8195">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8195">
                                            <p:txEl>
                                              <p:pRg st="3" end="3"/>
                                            </p:txEl>
                                          </p:spTgt>
                                        </p:tgtEl>
                                        <p:attrNameLst>
                                          <p:attrName>style.visibility</p:attrName>
                                        </p:attrNameLst>
                                      </p:cBhvr>
                                      <p:to>
                                        <p:strVal val="visible"/>
                                      </p:to>
                                    </p:set>
                                    <p:anim calcmode="lin" valueType="num">
                                      <p:cBhvr>
                                        <p:cTn id="39" dur="2000" fill="hold"/>
                                        <p:tgtEl>
                                          <p:spTgt spid="8195">
                                            <p:txEl>
                                              <p:pRg st="3" end="3"/>
                                            </p:txEl>
                                          </p:spTgt>
                                        </p:tgtEl>
                                        <p:attrNameLst>
                                          <p:attrName>ppt_w</p:attrName>
                                        </p:attrNameLst>
                                      </p:cBhvr>
                                      <p:tavLst>
                                        <p:tav tm="0">
                                          <p:val>
                                            <p:strVal val="#ppt_w+.3"/>
                                          </p:val>
                                        </p:tav>
                                        <p:tav tm="100000">
                                          <p:val>
                                            <p:strVal val="#ppt_w"/>
                                          </p:val>
                                        </p:tav>
                                      </p:tavLst>
                                    </p:anim>
                                    <p:anim calcmode="lin" valueType="num">
                                      <p:cBhvr>
                                        <p:cTn id="40" dur="2000" fill="hold"/>
                                        <p:tgtEl>
                                          <p:spTgt spid="8195">
                                            <p:txEl>
                                              <p:pRg st="3" end="3"/>
                                            </p:txEl>
                                          </p:spTgt>
                                        </p:tgtEl>
                                        <p:attrNameLst>
                                          <p:attrName>ppt_h</p:attrName>
                                        </p:attrNameLst>
                                      </p:cBhvr>
                                      <p:tavLst>
                                        <p:tav tm="0">
                                          <p:val>
                                            <p:strVal val="#ppt_h"/>
                                          </p:val>
                                        </p:tav>
                                        <p:tav tm="100000">
                                          <p:val>
                                            <p:strVal val="#ppt_h"/>
                                          </p:val>
                                        </p:tav>
                                      </p:tavLst>
                                    </p:anim>
                                    <p:animEffect transition="in" filter="fade">
                                      <p:cBhvr>
                                        <p:cTn id="41" dur="20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55875" y="274638"/>
            <a:ext cx="6130925" cy="1143000"/>
          </a:xfrm>
        </p:spPr>
        <p:txBody>
          <a:bodyPr/>
          <a:lstStyle/>
          <a:p>
            <a:pPr eaLnBrk="1" hangingPunct="1"/>
            <a:r>
              <a:rPr lang="es-ES_tradnl" sz="4800" smtClean="0">
                <a:solidFill>
                  <a:schemeClr val="bg1"/>
                </a:solidFill>
              </a:rPr>
              <a:t>Vuestros tiempos, tampoco son fáciles</a:t>
            </a:r>
          </a:p>
        </p:txBody>
      </p:sp>
      <p:sp>
        <p:nvSpPr>
          <p:cNvPr id="9219" name="Rectangle 3"/>
          <p:cNvSpPr>
            <a:spLocks noGrp="1" noChangeArrowheads="1"/>
          </p:cNvSpPr>
          <p:nvPr>
            <p:ph type="body" sz="half" idx="2"/>
          </p:nvPr>
        </p:nvSpPr>
        <p:spPr>
          <a:xfrm>
            <a:off x="4648200" y="1844675"/>
            <a:ext cx="4038600" cy="4752975"/>
          </a:xfrm>
        </p:spPr>
        <p:txBody>
          <a:bodyPr/>
          <a:lstStyle/>
          <a:p>
            <a:pPr eaLnBrk="1" hangingPunct="1"/>
            <a:r>
              <a:rPr lang="es-ES_tradnl" sz="2800" smtClean="0">
                <a:solidFill>
                  <a:schemeClr val="bg1"/>
                </a:solidFill>
              </a:rPr>
              <a:t>“Pido al Padre Eterno os ayude a escuchar su voz en los gritos de vuestros hermanos”</a:t>
            </a:r>
          </a:p>
          <a:p>
            <a:pPr eaLnBrk="1" hangingPunct="1">
              <a:buFontTx/>
              <a:buNone/>
            </a:pPr>
            <a:endParaRPr lang="es-ES_tradnl" sz="2800" smtClean="0">
              <a:solidFill>
                <a:schemeClr val="bg1"/>
              </a:solidFill>
            </a:endParaRPr>
          </a:p>
          <a:p>
            <a:pPr eaLnBrk="1" hangingPunct="1"/>
            <a:r>
              <a:rPr lang="es-ES_tradnl" sz="2800" smtClean="0">
                <a:solidFill>
                  <a:srgbClr val="FFFF00"/>
                </a:solidFill>
              </a:rPr>
              <a:t>“- En cada uno de ellos, vivo yo y sus penas y sufrimientos son los míos- ”</a:t>
            </a:r>
          </a:p>
          <a:p>
            <a:pPr eaLnBrk="1" hangingPunct="1">
              <a:buFontTx/>
              <a:buNone/>
            </a:pPr>
            <a:endParaRPr lang="it-IT" sz="2800" smtClean="0">
              <a:solidFill>
                <a:srgbClr val="FFFF00"/>
              </a:solidFill>
            </a:endParaRPr>
          </a:p>
        </p:txBody>
      </p:sp>
      <p:pic>
        <p:nvPicPr>
          <p:cNvPr id="8196" name="Picture 8" descr="uvs030321-009"/>
          <p:cNvPicPr>
            <a:picLocks noChangeAspect="1" noChangeArrowheads="1"/>
          </p:cNvPicPr>
          <p:nvPr>
            <p:ph sz="half" idx="1"/>
          </p:nvPr>
        </p:nvPicPr>
        <p:blipFill>
          <a:blip r:embed="rId3" cstate="print"/>
          <a:srcRect l="37421" t="8943" r="32233" b="16878"/>
          <a:stretch>
            <a:fillRect/>
          </a:stretch>
        </p:blipFill>
        <p:spPr>
          <a:xfrm>
            <a:off x="755650" y="1700213"/>
            <a:ext cx="3143250" cy="5157787"/>
          </a:xfrm>
          <a:noFill/>
        </p:spPr>
      </p:pic>
    </p:spTree>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2000" fill="hold"/>
                                        <p:tgtEl>
                                          <p:spTgt spid="9218"/>
                                        </p:tgtEl>
                                        <p:attrNameLst>
                                          <p:attrName>ppt_x</p:attrName>
                                        </p:attrNameLst>
                                      </p:cBhvr>
                                      <p:tavLst>
                                        <p:tav tm="0">
                                          <p:val>
                                            <p:strVal val="#ppt_x"/>
                                          </p:val>
                                        </p:tav>
                                        <p:tav tm="100000">
                                          <p:val>
                                            <p:strVal val="#ppt_x"/>
                                          </p:val>
                                        </p:tav>
                                      </p:tavLst>
                                    </p:anim>
                                    <p:anim calcmode="lin" valueType="num">
                                      <p:cBhvr additive="base">
                                        <p:cTn id="8" dur="20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anim calcmode="lin" valueType="num">
                                      <p:cBhvr additive="base">
                                        <p:cTn id="13" dur="2000" fill="hold"/>
                                        <p:tgtEl>
                                          <p:spTgt spid="9219">
                                            <p:txEl>
                                              <p:pRg st="0" end="0"/>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9219">
                                            <p:txEl>
                                              <p:pRg st="0" end="0"/>
                                            </p:txEl>
                                          </p:spTgt>
                                        </p:tgtEl>
                                        <p:attrNameLst>
                                          <p:attrName>ppt_y</p:attrName>
                                        </p:attrNameLst>
                                      </p:cBhvr>
                                      <p:tavLst>
                                        <p:tav tm="0">
                                          <p:val>
                                            <p:strVal val="#ppt_y"/>
                                          </p:val>
                                        </p:tav>
                                        <p:tav tm="100000">
                                          <p:val>
                                            <p:strVal val="#ppt_y"/>
                                          </p:val>
                                        </p:tav>
                                      </p:tavLst>
                                    </p:anim>
                                  </p:childTnLst>
                                </p:cTn>
                              </p:par>
                              <p:par>
                                <p:cTn id="15" presetID="7" presetClass="entr" presetSubtype="2" fill="hold" nodeType="with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 calcmode="lin" valueType="num">
                                      <p:cBhvr additive="base">
                                        <p:cTn id="17" dur="2000" fill="hold"/>
                                        <p:tgtEl>
                                          <p:spTgt spid="9219">
                                            <p:txEl>
                                              <p:pRg st="2" end="2"/>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9219">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2627313" y="274638"/>
            <a:ext cx="6059487" cy="1143000"/>
          </a:xfrm>
        </p:spPr>
        <p:txBody>
          <a:bodyPr/>
          <a:lstStyle/>
          <a:p>
            <a:pPr eaLnBrk="1" hangingPunct="1"/>
            <a:r>
              <a:rPr lang="es-ES_tradnl" sz="4800" smtClean="0">
                <a:solidFill>
                  <a:srgbClr val="FFFF00"/>
                </a:solidFill>
              </a:rPr>
              <a:t>“Amad con el amor que yo os amo”</a:t>
            </a:r>
            <a:endParaRPr lang="it-IT" sz="4800" smtClean="0">
              <a:solidFill>
                <a:srgbClr val="FFFF00"/>
              </a:solidFill>
            </a:endParaRPr>
          </a:p>
        </p:txBody>
      </p:sp>
      <p:sp>
        <p:nvSpPr>
          <p:cNvPr id="26627" name="Rectangle 3"/>
          <p:cNvSpPr>
            <a:spLocks noGrp="1" noChangeArrowheads="1"/>
          </p:cNvSpPr>
          <p:nvPr>
            <p:ph type="body" sz="half" idx="3"/>
          </p:nvPr>
        </p:nvSpPr>
        <p:spPr>
          <a:xfrm>
            <a:off x="4643438" y="2133600"/>
            <a:ext cx="4500562" cy="4525963"/>
          </a:xfrm>
        </p:spPr>
        <p:txBody>
          <a:bodyPr/>
          <a:lstStyle/>
          <a:p>
            <a:pPr eaLnBrk="1" hangingPunct="1">
              <a:lnSpc>
                <a:spcPct val="90000"/>
              </a:lnSpc>
            </a:pPr>
            <a:r>
              <a:rPr lang="es-ES_tradnl" sz="2800" smtClean="0">
                <a:solidFill>
                  <a:srgbClr val="FFFF00"/>
                </a:solidFill>
              </a:rPr>
              <a:t>“No podeis amar como os pido, pues yo amo sin ser amado… por este motivo os he puesto como medio al pójimo, para que hagáis con él lo que conmigo no podéis, esto es amarlo sin esperar recompensa”</a:t>
            </a:r>
            <a:endParaRPr lang="it-IT" sz="2800" smtClean="0">
              <a:solidFill>
                <a:srgbClr val="FFFF00"/>
              </a:solidFill>
            </a:endParaRPr>
          </a:p>
        </p:txBody>
      </p:sp>
      <p:pic>
        <p:nvPicPr>
          <p:cNvPr id="26636" name="Picture 12" descr="1114_1">
            <a:hlinkClick r:id="rId3"/>
          </p:cNvPr>
          <p:cNvPicPr>
            <a:picLocks noChangeAspect="1" noChangeArrowheads="1"/>
          </p:cNvPicPr>
          <p:nvPr>
            <p:ph sz="quarter" idx="2"/>
          </p:nvPr>
        </p:nvPicPr>
        <p:blipFill>
          <a:blip r:embed="rId4" cstate="print"/>
          <a:srcRect/>
          <a:stretch>
            <a:fillRect/>
          </a:stretch>
        </p:blipFill>
        <p:spPr>
          <a:xfrm>
            <a:off x="2124075" y="2420938"/>
            <a:ext cx="2376488" cy="1584325"/>
          </a:xfrm>
        </p:spPr>
      </p:pic>
      <p:pic>
        <p:nvPicPr>
          <p:cNvPr id="26639" name="Picture 15" descr="20051104091920-inmigracion"/>
          <p:cNvPicPr>
            <a:picLocks noGrp="1" noChangeAspect="1" noChangeArrowheads="1"/>
          </p:cNvPicPr>
          <p:nvPr>
            <p:ph sz="quarter" idx="1"/>
          </p:nvPr>
        </p:nvPicPr>
        <p:blipFill>
          <a:blip r:embed="rId5" cstate="print"/>
          <a:srcRect/>
          <a:stretch>
            <a:fillRect/>
          </a:stretch>
        </p:blipFill>
        <p:spPr>
          <a:xfrm rot="20298246">
            <a:off x="250825" y="2420938"/>
            <a:ext cx="2413000" cy="1739900"/>
          </a:xfrm>
        </p:spPr>
      </p:pic>
      <p:pic>
        <p:nvPicPr>
          <p:cNvPr id="26641" name="Picture 17" descr="mujeres19.jpg"/>
          <p:cNvPicPr>
            <a:picLocks noChangeAspect="1" noChangeArrowheads="1"/>
          </p:cNvPicPr>
          <p:nvPr/>
        </p:nvPicPr>
        <p:blipFill>
          <a:blip r:embed="rId6" cstate="print"/>
          <a:srcRect/>
          <a:stretch>
            <a:fillRect/>
          </a:stretch>
        </p:blipFill>
        <p:spPr bwMode="auto">
          <a:xfrm>
            <a:off x="539750" y="3716338"/>
            <a:ext cx="1892300" cy="2492375"/>
          </a:xfrm>
          <a:prstGeom prst="rect">
            <a:avLst/>
          </a:prstGeom>
          <a:noFill/>
          <a:ln w="9525">
            <a:noFill/>
            <a:miter lim="800000"/>
            <a:headEnd/>
            <a:tailEnd/>
          </a:ln>
        </p:spPr>
      </p:pic>
      <p:pic>
        <p:nvPicPr>
          <p:cNvPr id="26644" name="Picture 20" descr="ancianos"/>
          <p:cNvPicPr>
            <a:picLocks noChangeAspect="1" noChangeArrowheads="1"/>
          </p:cNvPicPr>
          <p:nvPr/>
        </p:nvPicPr>
        <p:blipFill>
          <a:blip r:embed="rId7" cstate="print"/>
          <a:srcRect/>
          <a:stretch>
            <a:fillRect/>
          </a:stretch>
        </p:blipFill>
        <p:spPr bwMode="auto">
          <a:xfrm>
            <a:off x="2484438" y="3860800"/>
            <a:ext cx="1428750" cy="2305050"/>
          </a:xfrm>
          <a:prstGeom prst="rect">
            <a:avLst/>
          </a:prstGeom>
          <a:noFill/>
          <a:ln w="9525">
            <a:noFill/>
            <a:miter lim="800000"/>
            <a:headEnd/>
            <a:tailEnd/>
          </a:ln>
        </p:spPr>
      </p:pic>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626"/>
                                        </p:tgtEl>
                                        <p:attrNameLst>
                                          <p:attrName>style.visibility</p:attrName>
                                        </p:attrNameLst>
                                      </p:cBhvr>
                                      <p:to>
                                        <p:strVal val="visible"/>
                                      </p:to>
                                    </p:set>
                                    <p:animEffect transition="in" filter="circle(in)">
                                      <p:cBhvr>
                                        <p:cTn id="7" dur="2000"/>
                                        <p:tgtEl>
                                          <p:spTgt spid="26626"/>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 calcmode="lin" valueType="num">
                                      <p:cBhvr>
                                        <p:cTn id="12" dur="500" fill="hold"/>
                                        <p:tgtEl>
                                          <p:spTgt spid="26627">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66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6639"/>
                                        </p:tgtEl>
                                        <p:attrNameLst>
                                          <p:attrName>style.visibility</p:attrName>
                                        </p:attrNameLst>
                                      </p:cBhvr>
                                      <p:to>
                                        <p:strVal val="visible"/>
                                      </p:to>
                                    </p:set>
                                    <p:animEffect transition="in" filter="fade">
                                      <p:cBhvr>
                                        <p:cTn id="18" dur="1000"/>
                                        <p:tgtEl>
                                          <p:spTgt spid="26639"/>
                                        </p:tgtEl>
                                      </p:cBhvr>
                                    </p:animEffect>
                                    <p:anim calcmode="lin" valueType="num">
                                      <p:cBhvr>
                                        <p:cTn id="19" dur="1000" fill="hold"/>
                                        <p:tgtEl>
                                          <p:spTgt spid="26639"/>
                                        </p:tgtEl>
                                        <p:attrNameLst>
                                          <p:attrName>ppt_x</p:attrName>
                                        </p:attrNameLst>
                                      </p:cBhvr>
                                      <p:tavLst>
                                        <p:tav tm="0">
                                          <p:val>
                                            <p:strVal val="#ppt_x"/>
                                          </p:val>
                                        </p:tav>
                                        <p:tav tm="100000">
                                          <p:val>
                                            <p:strVal val="#ppt_x"/>
                                          </p:val>
                                        </p:tav>
                                      </p:tavLst>
                                    </p:anim>
                                    <p:anim calcmode="lin" valueType="num">
                                      <p:cBhvr>
                                        <p:cTn id="20" dur="1000" fill="hold"/>
                                        <p:tgtEl>
                                          <p:spTgt spid="2663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6636"/>
                                        </p:tgtEl>
                                        <p:attrNameLst>
                                          <p:attrName>style.visibility</p:attrName>
                                        </p:attrNameLst>
                                      </p:cBhvr>
                                      <p:to>
                                        <p:strVal val="visible"/>
                                      </p:to>
                                    </p:set>
                                    <p:animEffect transition="in" filter="fade">
                                      <p:cBhvr>
                                        <p:cTn id="25" dur="1000"/>
                                        <p:tgtEl>
                                          <p:spTgt spid="26636"/>
                                        </p:tgtEl>
                                      </p:cBhvr>
                                    </p:animEffect>
                                    <p:anim calcmode="lin" valueType="num">
                                      <p:cBhvr>
                                        <p:cTn id="26" dur="1000" fill="hold"/>
                                        <p:tgtEl>
                                          <p:spTgt spid="26636"/>
                                        </p:tgtEl>
                                        <p:attrNameLst>
                                          <p:attrName>ppt_x</p:attrName>
                                        </p:attrNameLst>
                                      </p:cBhvr>
                                      <p:tavLst>
                                        <p:tav tm="0">
                                          <p:val>
                                            <p:strVal val="#ppt_x"/>
                                          </p:val>
                                        </p:tav>
                                        <p:tav tm="100000">
                                          <p:val>
                                            <p:strVal val="#ppt_x"/>
                                          </p:val>
                                        </p:tav>
                                      </p:tavLst>
                                    </p:anim>
                                    <p:anim calcmode="lin" valueType="num">
                                      <p:cBhvr>
                                        <p:cTn id="27" dur="1000" fill="hold"/>
                                        <p:tgtEl>
                                          <p:spTgt spid="2663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26641"/>
                                        </p:tgtEl>
                                        <p:attrNameLst>
                                          <p:attrName>style.visibility</p:attrName>
                                        </p:attrNameLst>
                                      </p:cBhvr>
                                      <p:to>
                                        <p:strVal val="visible"/>
                                      </p:to>
                                    </p:set>
                                    <p:anim calcmode="lin" valueType="num">
                                      <p:cBhvr>
                                        <p:cTn id="32" dur="1000" fill="hold"/>
                                        <p:tgtEl>
                                          <p:spTgt spid="26641"/>
                                        </p:tgtEl>
                                        <p:attrNameLst>
                                          <p:attrName>ppt_w</p:attrName>
                                        </p:attrNameLst>
                                      </p:cBhvr>
                                      <p:tavLst>
                                        <p:tav tm="0">
                                          <p:val>
                                            <p:strVal val="#ppt_w*0.70"/>
                                          </p:val>
                                        </p:tav>
                                        <p:tav tm="100000">
                                          <p:val>
                                            <p:strVal val="#ppt_w"/>
                                          </p:val>
                                        </p:tav>
                                      </p:tavLst>
                                    </p:anim>
                                    <p:anim calcmode="lin" valueType="num">
                                      <p:cBhvr>
                                        <p:cTn id="33" dur="1000" fill="hold"/>
                                        <p:tgtEl>
                                          <p:spTgt spid="26641"/>
                                        </p:tgtEl>
                                        <p:attrNameLst>
                                          <p:attrName>ppt_h</p:attrName>
                                        </p:attrNameLst>
                                      </p:cBhvr>
                                      <p:tavLst>
                                        <p:tav tm="0">
                                          <p:val>
                                            <p:strVal val="#ppt_h"/>
                                          </p:val>
                                        </p:tav>
                                        <p:tav tm="100000">
                                          <p:val>
                                            <p:strVal val="#ppt_h"/>
                                          </p:val>
                                        </p:tav>
                                      </p:tavLst>
                                    </p:anim>
                                    <p:animEffect transition="in" filter="fade">
                                      <p:cBhvr>
                                        <p:cTn id="34" dur="1000"/>
                                        <p:tgtEl>
                                          <p:spTgt spid="26641"/>
                                        </p:tgtEl>
                                      </p:cBhvr>
                                    </p:animEffect>
                                  </p:child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nodeType="clickEffect">
                                  <p:stCondLst>
                                    <p:cond delay="0"/>
                                  </p:stCondLst>
                                  <p:childTnLst>
                                    <p:set>
                                      <p:cBhvr>
                                        <p:cTn id="38" dur="1" fill="hold">
                                          <p:stCondLst>
                                            <p:cond delay="0"/>
                                          </p:stCondLst>
                                        </p:cTn>
                                        <p:tgtEl>
                                          <p:spTgt spid="26644"/>
                                        </p:tgtEl>
                                        <p:attrNameLst>
                                          <p:attrName>style.visibility</p:attrName>
                                        </p:attrNameLst>
                                      </p:cBhvr>
                                      <p:to>
                                        <p:strVal val="visible"/>
                                      </p:to>
                                    </p:set>
                                    <p:anim calcmode="lin" valueType="num">
                                      <p:cBhvr>
                                        <p:cTn id="39" dur="1000" fill="hold"/>
                                        <p:tgtEl>
                                          <p:spTgt spid="26644"/>
                                        </p:tgtEl>
                                        <p:attrNameLst>
                                          <p:attrName>ppt_w</p:attrName>
                                        </p:attrNameLst>
                                      </p:cBhvr>
                                      <p:tavLst>
                                        <p:tav tm="0">
                                          <p:val>
                                            <p:strVal val="#ppt_w*0.05"/>
                                          </p:val>
                                        </p:tav>
                                        <p:tav tm="100000">
                                          <p:val>
                                            <p:strVal val="#ppt_w"/>
                                          </p:val>
                                        </p:tav>
                                      </p:tavLst>
                                    </p:anim>
                                    <p:anim calcmode="lin" valueType="num">
                                      <p:cBhvr>
                                        <p:cTn id="40" dur="1000" fill="hold"/>
                                        <p:tgtEl>
                                          <p:spTgt spid="26644"/>
                                        </p:tgtEl>
                                        <p:attrNameLst>
                                          <p:attrName>ppt_h</p:attrName>
                                        </p:attrNameLst>
                                      </p:cBhvr>
                                      <p:tavLst>
                                        <p:tav tm="0">
                                          <p:val>
                                            <p:strVal val="#ppt_h"/>
                                          </p:val>
                                        </p:tav>
                                        <p:tav tm="100000">
                                          <p:val>
                                            <p:strVal val="#ppt_h"/>
                                          </p:val>
                                        </p:tav>
                                      </p:tavLst>
                                    </p:anim>
                                    <p:anim calcmode="lin" valueType="num">
                                      <p:cBhvr>
                                        <p:cTn id="41" dur="1000" fill="hold"/>
                                        <p:tgtEl>
                                          <p:spTgt spid="26644"/>
                                        </p:tgtEl>
                                        <p:attrNameLst>
                                          <p:attrName>ppt_x</p:attrName>
                                        </p:attrNameLst>
                                      </p:cBhvr>
                                      <p:tavLst>
                                        <p:tav tm="0">
                                          <p:val>
                                            <p:strVal val="#ppt_x-.2"/>
                                          </p:val>
                                        </p:tav>
                                        <p:tav tm="100000">
                                          <p:val>
                                            <p:strVal val="#ppt_x"/>
                                          </p:val>
                                        </p:tav>
                                      </p:tavLst>
                                    </p:anim>
                                    <p:anim calcmode="lin" valueType="num">
                                      <p:cBhvr>
                                        <p:cTn id="42" dur="1000" fill="hold"/>
                                        <p:tgtEl>
                                          <p:spTgt spid="26644"/>
                                        </p:tgtEl>
                                        <p:attrNameLst>
                                          <p:attrName>ppt_y</p:attrName>
                                        </p:attrNameLst>
                                      </p:cBhvr>
                                      <p:tavLst>
                                        <p:tav tm="0">
                                          <p:val>
                                            <p:strVal val="#ppt_y"/>
                                          </p:val>
                                        </p:tav>
                                        <p:tav tm="100000">
                                          <p:val>
                                            <p:strVal val="#ppt_y"/>
                                          </p:val>
                                        </p:tav>
                                      </p:tavLst>
                                    </p:anim>
                                    <p:animEffect transition="in" filter="fade">
                                      <p:cBhvr>
                                        <p:cTn id="43" dur="1000"/>
                                        <p:tgtEl>
                                          <p:spTgt spid="26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p:cNvSpPr>
            <a:spLocks noGrp="1" noChangeArrowheads="1"/>
          </p:cNvSpPr>
          <p:nvPr>
            <p:ph type="title"/>
          </p:nvPr>
        </p:nvSpPr>
        <p:spPr>
          <a:xfrm>
            <a:off x="2411413" y="274638"/>
            <a:ext cx="6275387" cy="1143000"/>
          </a:xfrm>
        </p:spPr>
        <p:txBody>
          <a:bodyPr/>
          <a:lstStyle/>
          <a:p>
            <a:pPr eaLnBrk="1" hangingPunct="1"/>
            <a:r>
              <a:rPr lang="es-ES_tradnl" smtClean="0">
                <a:solidFill>
                  <a:schemeClr val="bg1"/>
                </a:solidFill>
              </a:rPr>
              <a:t>¡SALID EN SU BUSCA!</a:t>
            </a:r>
            <a:endParaRPr lang="it-IT" smtClean="0">
              <a:solidFill>
                <a:schemeClr val="bg1"/>
              </a:solidFill>
            </a:endParaRPr>
          </a:p>
        </p:txBody>
      </p:sp>
      <p:sp>
        <p:nvSpPr>
          <p:cNvPr id="10243" name="Rectangle 6"/>
          <p:cNvSpPr>
            <a:spLocks noGrp="1" noChangeArrowheads="1"/>
          </p:cNvSpPr>
          <p:nvPr>
            <p:ph type="body" sz="half" idx="2"/>
          </p:nvPr>
        </p:nvSpPr>
        <p:spPr>
          <a:xfrm>
            <a:off x="3708400" y="2133600"/>
            <a:ext cx="5435600" cy="3992563"/>
          </a:xfrm>
        </p:spPr>
        <p:txBody>
          <a:bodyPr/>
          <a:lstStyle/>
          <a:p>
            <a:pPr eaLnBrk="1" hangingPunct="1"/>
            <a:r>
              <a:rPr lang="es-ES_tradnl" sz="2800" smtClean="0">
                <a:solidFill>
                  <a:schemeClr val="bg1"/>
                </a:solidFill>
              </a:rPr>
              <a:t>“vosotras sois ahora el buen pastor responsable por el rebaño de Dios: todos los hombres y mujeres del mundo”</a:t>
            </a:r>
          </a:p>
          <a:p>
            <a:pPr eaLnBrk="1" hangingPunct="1"/>
            <a:endParaRPr lang="es-ES_tradnl" sz="2800" smtClean="0">
              <a:solidFill>
                <a:schemeClr val="bg1"/>
              </a:solidFill>
            </a:endParaRPr>
          </a:p>
          <a:p>
            <a:pPr eaLnBrk="1" hangingPunct="1"/>
            <a:r>
              <a:rPr lang="es-ES_tradnl" sz="2800" smtClean="0">
                <a:solidFill>
                  <a:schemeClr val="bg1"/>
                </a:solidFill>
              </a:rPr>
              <a:t>“A Dios nada le es indiferente porque Él vive en el fondo de cada criatura”</a:t>
            </a:r>
            <a:endParaRPr lang="it-IT" sz="2800" smtClean="0">
              <a:solidFill>
                <a:schemeClr val="bg1"/>
              </a:solidFill>
            </a:endParaRPr>
          </a:p>
        </p:txBody>
      </p:sp>
      <p:pic>
        <p:nvPicPr>
          <p:cNvPr id="10244" name="Picture 7" descr="017"/>
          <p:cNvPicPr>
            <a:picLocks noChangeAspect="1" noChangeArrowheads="1"/>
          </p:cNvPicPr>
          <p:nvPr>
            <p:ph sz="half" idx="1"/>
          </p:nvPr>
        </p:nvPicPr>
        <p:blipFill>
          <a:blip r:embed="rId3" cstate="print"/>
          <a:srcRect b="13751"/>
          <a:stretch>
            <a:fillRect/>
          </a:stretch>
        </p:blipFill>
        <p:spPr>
          <a:xfrm>
            <a:off x="0" y="1700213"/>
            <a:ext cx="3397250" cy="5157787"/>
          </a:xfrm>
          <a:noFill/>
        </p:spPr>
      </p:pic>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627313" y="274638"/>
            <a:ext cx="6059487" cy="1143000"/>
          </a:xfrm>
        </p:spPr>
        <p:txBody>
          <a:bodyPr/>
          <a:lstStyle/>
          <a:p>
            <a:pPr eaLnBrk="1" hangingPunct="1"/>
            <a:r>
              <a:rPr lang="es-ES_tradnl" sz="4000" b="1" smtClean="0">
                <a:solidFill>
                  <a:srgbClr val="FFFF00"/>
                </a:solidFill>
              </a:rPr>
              <a:t>“Necesitais mi fuerza:la oración</a:t>
            </a:r>
            <a:endParaRPr lang="it-IT" sz="4000" b="1" smtClean="0">
              <a:solidFill>
                <a:srgbClr val="FFFF00"/>
              </a:solidFill>
            </a:endParaRPr>
          </a:p>
        </p:txBody>
      </p:sp>
      <p:sp>
        <p:nvSpPr>
          <p:cNvPr id="27651" name="Rectangle 3"/>
          <p:cNvSpPr>
            <a:spLocks noGrp="1" noChangeArrowheads="1"/>
          </p:cNvSpPr>
          <p:nvPr>
            <p:ph type="body" sz="half" idx="2"/>
          </p:nvPr>
        </p:nvSpPr>
        <p:spPr>
          <a:xfrm>
            <a:off x="4648200" y="2133600"/>
            <a:ext cx="4038600" cy="3992563"/>
          </a:xfrm>
        </p:spPr>
        <p:txBody>
          <a:bodyPr/>
          <a:lstStyle/>
          <a:p>
            <a:pPr eaLnBrk="1" hangingPunct="1">
              <a:lnSpc>
                <a:spcPct val="80000"/>
              </a:lnSpc>
            </a:pPr>
            <a:r>
              <a:rPr lang="es-ES_tradnl" sz="2400" smtClean="0">
                <a:solidFill>
                  <a:srgbClr val="FFFF00"/>
                </a:solidFill>
              </a:rPr>
              <a:t>“- Me encontrareis en el fondo de vuestro ser, donde habito, por medio de la  oración-”</a:t>
            </a:r>
            <a:endParaRPr lang="es-ES_tradnl" sz="2800" smtClean="0">
              <a:solidFill>
                <a:srgbClr val="FFFF00"/>
              </a:solidFill>
            </a:endParaRPr>
          </a:p>
          <a:p>
            <a:pPr eaLnBrk="1" hangingPunct="1">
              <a:lnSpc>
                <a:spcPct val="80000"/>
              </a:lnSpc>
              <a:buFontTx/>
              <a:buNone/>
            </a:pPr>
            <a:endParaRPr lang="es-ES_tradnl" sz="2800" smtClean="0">
              <a:solidFill>
                <a:srgbClr val="FFFF00"/>
              </a:solidFill>
            </a:endParaRPr>
          </a:p>
          <a:p>
            <a:pPr eaLnBrk="1" hangingPunct="1">
              <a:lnSpc>
                <a:spcPct val="80000"/>
              </a:lnSpc>
            </a:pPr>
            <a:r>
              <a:rPr lang="es-ES_tradnl" sz="2400" smtClean="0">
                <a:solidFill>
                  <a:schemeClr val="bg1"/>
                </a:solidFill>
              </a:rPr>
              <a:t>“Recordad que la oración perfecta no se adquiere con muchas palabras, requiere el afecto, el deseo. Llegando a Dios por el conocimiento de vosotras mismas</a:t>
            </a:r>
            <a:r>
              <a:rPr lang="es-ES_tradnl" sz="2000" smtClean="0">
                <a:solidFill>
                  <a:schemeClr val="bg1"/>
                </a:solidFill>
              </a:rPr>
              <a:t>”</a:t>
            </a:r>
            <a:endParaRPr lang="it-IT" sz="2000" smtClean="0">
              <a:solidFill>
                <a:schemeClr val="bg1"/>
              </a:solidFill>
            </a:endParaRPr>
          </a:p>
        </p:txBody>
      </p:sp>
      <p:pic>
        <p:nvPicPr>
          <p:cNvPr id="27655" name="Picture 7" descr="Immagine 088"/>
          <p:cNvPicPr>
            <a:picLocks noChangeAspect="1" noChangeArrowheads="1"/>
          </p:cNvPicPr>
          <p:nvPr>
            <p:ph sz="half" idx="1"/>
          </p:nvPr>
        </p:nvPicPr>
        <p:blipFill>
          <a:blip r:embed="rId3" cstate="print"/>
          <a:srcRect/>
          <a:stretch>
            <a:fillRect/>
          </a:stretch>
        </p:blipFill>
        <p:spPr>
          <a:xfrm>
            <a:off x="0" y="1766888"/>
            <a:ext cx="3851275" cy="5091112"/>
          </a:xfrm>
          <a:noFill/>
        </p:spPr>
      </p:pic>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2000" fill="hold"/>
                                        <p:tgtEl>
                                          <p:spTgt spid="27650"/>
                                        </p:tgtEl>
                                        <p:attrNameLst>
                                          <p:attrName>ppt_w</p:attrName>
                                        </p:attrNameLst>
                                      </p:cBhvr>
                                      <p:tavLst>
                                        <p:tav tm="0">
                                          <p:val>
                                            <p:strVal val="#ppt_w*0.05"/>
                                          </p:val>
                                        </p:tav>
                                        <p:tav tm="100000">
                                          <p:val>
                                            <p:strVal val="#ppt_w"/>
                                          </p:val>
                                        </p:tav>
                                      </p:tavLst>
                                    </p:anim>
                                    <p:anim calcmode="lin" valueType="num">
                                      <p:cBhvr>
                                        <p:cTn id="8" dur="2000" fill="hold"/>
                                        <p:tgtEl>
                                          <p:spTgt spid="27650"/>
                                        </p:tgtEl>
                                        <p:attrNameLst>
                                          <p:attrName>ppt_h</p:attrName>
                                        </p:attrNameLst>
                                      </p:cBhvr>
                                      <p:tavLst>
                                        <p:tav tm="0">
                                          <p:val>
                                            <p:strVal val="#ppt_h"/>
                                          </p:val>
                                        </p:tav>
                                        <p:tav tm="100000">
                                          <p:val>
                                            <p:strVal val="#ppt_h"/>
                                          </p:val>
                                        </p:tav>
                                      </p:tavLst>
                                    </p:anim>
                                    <p:anim calcmode="lin" valueType="num">
                                      <p:cBhvr>
                                        <p:cTn id="9" dur="2000" fill="hold"/>
                                        <p:tgtEl>
                                          <p:spTgt spid="27650"/>
                                        </p:tgtEl>
                                        <p:attrNameLst>
                                          <p:attrName>ppt_x</p:attrName>
                                        </p:attrNameLst>
                                      </p:cBhvr>
                                      <p:tavLst>
                                        <p:tav tm="0">
                                          <p:val>
                                            <p:strVal val="#ppt_x-.2"/>
                                          </p:val>
                                        </p:tav>
                                        <p:tav tm="100000">
                                          <p:val>
                                            <p:strVal val="#ppt_x"/>
                                          </p:val>
                                        </p:tav>
                                      </p:tavLst>
                                    </p:anim>
                                    <p:anim calcmode="lin" valueType="num">
                                      <p:cBhvr>
                                        <p:cTn id="10" dur="2000" fill="hold"/>
                                        <p:tgtEl>
                                          <p:spTgt spid="27650"/>
                                        </p:tgtEl>
                                        <p:attrNameLst>
                                          <p:attrName>ppt_y</p:attrName>
                                        </p:attrNameLst>
                                      </p:cBhvr>
                                      <p:tavLst>
                                        <p:tav tm="0">
                                          <p:val>
                                            <p:strVal val="#ppt_y"/>
                                          </p:val>
                                        </p:tav>
                                        <p:tav tm="100000">
                                          <p:val>
                                            <p:strVal val="#ppt_y"/>
                                          </p:val>
                                        </p:tav>
                                      </p:tavLst>
                                    </p:anim>
                                    <p:animEffect transition="in" filter="fade">
                                      <p:cBhvr>
                                        <p:cTn id="11" dur="2000"/>
                                        <p:tgtEl>
                                          <p:spTgt spid="27650"/>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27655"/>
                                        </p:tgtEl>
                                        <p:attrNameLst>
                                          <p:attrName>style.visibility</p:attrName>
                                        </p:attrNameLst>
                                      </p:cBhvr>
                                      <p:to>
                                        <p:strVal val="visible"/>
                                      </p:to>
                                    </p:set>
                                    <p:anim calcmode="lin" valueType="num">
                                      <p:cBhvr>
                                        <p:cTn id="16" dur="2000" fill="hold"/>
                                        <p:tgtEl>
                                          <p:spTgt spid="27655"/>
                                        </p:tgtEl>
                                        <p:attrNameLst>
                                          <p:attrName>ppt_w</p:attrName>
                                        </p:attrNameLst>
                                      </p:cBhvr>
                                      <p:tavLst>
                                        <p:tav tm="0">
                                          <p:val>
                                            <p:strVal val="#ppt_w*0.05"/>
                                          </p:val>
                                        </p:tav>
                                        <p:tav tm="100000">
                                          <p:val>
                                            <p:strVal val="#ppt_w"/>
                                          </p:val>
                                        </p:tav>
                                      </p:tavLst>
                                    </p:anim>
                                    <p:anim calcmode="lin" valueType="num">
                                      <p:cBhvr>
                                        <p:cTn id="17" dur="2000" fill="hold"/>
                                        <p:tgtEl>
                                          <p:spTgt spid="27655"/>
                                        </p:tgtEl>
                                        <p:attrNameLst>
                                          <p:attrName>ppt_h</p:attrName>
                                        </p:attrNameLst>
                                      </p:cBhvr>
                                      <p:tavLst>
                                        <p:tav tm="0">
                                          <p:val>
                                            <p:strVal val="#ppt_h"/>
                                          </p:val>
                                        </p:tav>
                                        <p:tav tm="100000">
                                          <p:val>
                                            <p:strVal val="#ppt_h"/>
                                          </p:val>
                                        </p:tav>
                                      </p:tavLst>
                                    </p:anim>
                                    <p:anim calcmode="lin" valueType="num">
                                      <p:cBhvr>
                                        <p:cTn id="18" dur="2000" fill="hold"/>
                                        <p:tgtEl>
                                          <p:spTgt spid="27655"/>
                                        </p:tgtEl>
                                        <p:attrNameLst>
                                          <p:attrName>ppt_x</p:attrName>
                                        </p:attrNameLst>
                                      </p:cBhvr>
                                      <p:tavLst>
                                        <p:tav tm="0">
                                          <p:val>
                                            <p:strVal val="#ppt_x-.2"/>
                                          </p:val>
                                        </p:tav>
                                        <p:tav tm="100000">
                                          <p:val>
                                            <p:strVal val="#ppt_x"/>
                                          </p:val>
                                        </p:tav>
                                      </p:tavLst>
                                    </p:anim>
                                    <p:anim calcmode="lin" valueType="num">
                                      <p:cBhvr>
                                        <p:cTn id="19" dur="2000" fill="hold"/>
                                        <p:tgtEl>
                                          <p:spTgt spid="27655"/>
                                        </p:tgtEl>
                                        <p:attrNameLst>
                                          <p:attrName>ppt_y</p:attrName>
                                        </p:attrNameLst>
                                      </p:cBhvr>
                                      <p:tavLst>
                                        <p:tav tm="0">
                                          <p:val>
                                            <p:strVal val="#ppt_y"/>
                                          </p:val>
                                        </p:tav>
                                        <p:tav tm="100000">
                                          <p:val>
                                            <p:strVal val="#ppt_y"/>
                                          </p:val>
                                        </p:tav>
                                      </p:tavLst>
                                    </p:anim>
                                    <p:animEffect transition="in" filter="fade">
                                      <p:cBhvr>
                                        <p:cTn id="20" dur="2000"/>
                                        <p:tgtEl>
                                          <p:spTgt spid="27655"/>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27651">
                                            <p:txEl>
                                              <p:pRg st="0" end="0"/>
                                            </p:txEl>
                                          </p:spTgt>
                                        </p:tgtEl>
                                        <p:attrNameLst>
                                          <p:attrName>style.visibility</p:attrName>
                                        </p:attrNameLst>
                                      </p:cBhvr>
                                      <p:to>
                                        <p:strVal val="visible"/>
                                      </p:to>
                                    </p:set>
                                    <p:anim calcmode="lin" valueType="num">
                                      <p:cBhvr>
                                        <p:cTn id="25" dur="2000" fill="hold"/>
                                        <p:tgtEl>
                                          <p:spTgt spid="27651">
                                            <p:txEl>
                                              <p:pRg st="0" end="0"/>
                                            </p:txEl>
                                          </p:spTgt>
                                        </p:tgtEl>
                                        <p:attrNameLst>
                                          <p:attrName>ppt_w</p:attrName>
                                        </p:attrNameLst>
                                      </p:cBhvr>
                                      <p:tavLst>
                                        <p:tav tm="0">
                                          <p:val>
                                            <p:strVal val="#ppt_w*0.70"/>
                                          </p:val>
                                        </p:tav>
                                        <p:tav tm="100000">
                                          <p:val>
                                            <p:strVal val="#ppt_w"/>
                                          </p:val>
                                        </p:tav>
                                      </p:tavLst>
                                    </p:anim>
                                    <p:anim calcmode="lin" valueType="num">
                                      <p:cBhvr>
                                        <p:cTn id="26" dur="2000" fill="hold"/>
                                        <p:tgtEl>
                                          <p:spTgt spid="27651">
                                            <p:txEl>
                                              <p:pRg st="0" end="0"/>
                                            </p:txEl>
                                          </p:spTgt>
                                        </p:tgtEl>
                                        <p:attrNameLst>
                                          <p:attrName>ppt_h</p:attrName>
                                        </p:attrNameLst>
                                      </p:cBhvr>
                                      <p:tavLst>
                                        <p:tav tm="0">
                                          <p:val>
                                            <p:strVal val="#ppt_h"/>
                                          </p:val>
                                        </p:tav>
                                        <p:tav tm="100000">
                                          <p:val>
                                            <p:strVal val="#ppt_h"/>
                                          </p:val>
                                        </p:tav>
                                      </p:tavLst>
                                    </p:anim>
                                    <p:animEffect transition="in" filter="fade">
                                      <p:cBhvr>
                                        <p:cTn id="27" dur="2000"/>
                                        <p:tgtEl>
                                          <p:spTgt spid="2765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27651">
                                            <p:txEl>
                                              <p:pRg st="2" end="2"/>
                                            </p:txEl>
                                          </p:spTgt>
                                        </p:tgtEl>
                                        <p:attrNameLst>
                                          <p:attrName>style.visibility</p:attrName>
                                        </p:attrNameLst>
                                      </p:cBhvr>
                                      <p:to>
                                        <p:strVal val="visible"/>
                                      </p:to>
                                    </p:set>
                                    <p:anim calcmode="lin" valueType="num">
                                      <p:cBhvr>
                                        <p:cTn id="32" dur="2000" fill="hold"/>
                                        <p:tgtEl>
                                          <p:spTgt spid="27651">
                                            <p:txEl>
                                              <p:pRg st="2" end="2"/>
                                            </p:txEl>
                                          </p:spTgt>
                                        </p:tgtEl>
                                        <p:attrNameLst>
                                          <p:attrName>ppt_w</p:attrName>
                                        </p:attrNameLst>
                                      </p:cBhvr>
                                      <p:tavLst>
                                        <p:tav tm="0">
                                          <p:val>
                                            <p:strVal val="#ppt_w*0.70"/>
                                          </p:val>
                                        </p:tav>
                                        <p:tav tm="100000">
                                          <p:val>
                                            <p:strVal val="#ppt_w"/>
                                          </p:val>
                                        </p:tav>
                                      </p:tavLst>
                                    </p:anim>
                                    <p:anim calcmode="lin" valueType="num">
                                      <p:cBhvr>
                                        <p:cTn id="33" dur="2000" fill="hold"/>
                                        <p:tgtEl>
                                          <p:spTgt spid="27651">
                                            <p:txEl>
                                              <p:pRg st="2" end="2"/>
                                            </p:txEl>
                                          </p:spTgt>
                                        </p:tgtEl>
                                        <p:attrNameLst>
                                          <p:attrName>ppt_h</p:attrName>
                                        </p:attrNameLst>
                                      </p:cBhvr>
                                      <p:tavLst>
                                        <p:tav tm="0">
                                          <p:val>
                                            <p:strVal val="#ppt_h"/>
                                          </p:val>
                                        </p:tav>
                                        <p:tav tm="100000">
                                          <p:val>
                                            <p:strVal val="#ppt_h"/>
                                          </p:val>
                                        </p:tav>
                                      </p:tavLst>
                                    </p:anim>
                                    <p:animEffect transition="in" filter="fade">
                                      <p:cBhvr>
                                        <p:cTn id="34" dur="2000"/>
                                        <p:tgtEl>
                                          <p:spTgt spid="27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339975" y="404813"/>
            <a:ext cx="6804025" cy="1143000"/>
          </a:xfrm>
        </p:spPr>
        <p:txBody>
          <a:bodyPr/>
          <a:lstStyle/>
          <a:p>
            <a:pPr eaLnBrk="1" hangingPunct="1"/>
            <a:r>
              <a:rPr lang="es-ES_tradnl" smtClean="0">
                <a:solidFill>
                  <a:schemeClr val="bg1"/>
                </a:solidFill>
              </a:rPr>
              <a:t>Hermanas mías, queridas</a:t>
            </a:r>
          </a:p>
        </p:txBody>
      </p:sp>
      <p:graphicFrame>
        <p:nvGraphicFramePr>
          <p:cNvPr id="15374" name="Object 14"/>
          <p:cNvGraphicFramePr>
            <a:graphicFrameLocks noChangeAspect="1"/>
          </p:cNvGraphicFramePr>
          <p:nvPr>
            <p:ph sz="quarter" idx="2"/>
          </p:nvPr>
        </p:nvGraphicFramePr>
        <p:xfrm>
          <a:off x="0" y="1773238"/>
          <a:ext cx="3952875" cy="5084762"/>
        </p:xfrm>
        <a:graphic>
          <a:graphicData uri="http://schemas.openxmlformats.org/presentationml/2006/ole">
            <p:oleObj spid="_x0000_s1026" name="Fotografía de Photo Editor" r:id="rId4" imgW="7590476" imgH="11114286" progId="MSPhotoEd.3">
              <p:embed/>
            </p:oleObj>
          </a:graphicData>
        </a:graphic>
      </p:graphicFrame>
      <p:sp>
        <p:nvSpPr>
          <p:cNvPr id="15363" name="Rectangle 3"/>
          <p:cNvSpPr>
            <a:spLocks noGrp="1" noChangeArrowheads="1"/>
          </p:cNvSpPr>
          <p:nvPr>
            <p:ph type="body" sz="half" idx="3"/>
          </p:nvPr>
        </p:nvSpPr>
        <p:spPr>
          <a:xfrm>
            <a:off x="4648200" y="2133600"/>
            <a:ext cx="4495800" cy="4464050"/>
          </a:xfrm>
        </p:spPr>
        <p:txBody>
          <a:bodyPr/>
          <a:lstStyle/>
          <a:p>
            <a:pPr eaLnBrk="1" hangingPunct="1"/>
            <a:r>
              <a:rPr lang="es-ES_tradnl" sz="2400" smtClean="0">
                <a:solidFill>
                  <a:schemeClr val="bg1"/>
                </a:solidFill>
              </a:rPr>
              <a:t>Deseo veros arder en la pasión por Cristo y  la humanidad, como decís en vuestro tiempo. </a:t>
            </a:r>
          </a:p>
          <a:p>
            <a:pPr eaLnBrk="1" hangingPunct="1"/>
            <a:endParaRPr lang="es-ES_tradnl" sz="2400" smtClean="0">
              <a:solidFill>
                <a:schemeClr val="bg1"/>
              </a:solidFill>
            </a:endParaRPr>
          </a:p>
          <a:p>
            <a:pPr eaLnBrk="1" hangingPunct="1"/>
            <a:r>
              <a:rPr lang="es-ES_tradnl" sz="2400" smtClean="0">
                <a:solidFill>
                  <a:schemeClr val="bg1"/>
                </a:solidFill>
              </a:rPr>
              <a:t>“Segura de que con ello daréis gloria a Dios y seréis felices hijas de la Iglesia que tanto os necesita para reflejar la santidad de la </a:t>
            </a:r>
            <a:r>
              <a:rPr lang="es-ES_tradnl" sz="2400" smtClean="0">
                <a:solidFill>
                  <a:srgbClr val="FFFF00"/>
                </a:solidFill>
              </a:rPr>
              <a:t>Dulce Verdad</a:t>
            </a:r>
            <a:r>
              <a:rPr lang="es-ES_tradnl" sz="2400" smtClean="0">
                <a:solidFill>
                  <a:schemeClr val="bg1"/>
                </a:solidFill>
              </a:rPr>
              <a:t>”</a:t>
            </a:r>
            <a:endParaRPr lang="it-IT" sz="2400" smtClean="0">
              <a:solidFill>
                <a:schemeClr val="bg1"/>
              </a:solidFill>
            </a:endParaRPr>
          </a:p>
        </p:txBody>
      </p:sp>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anim calcmode="lin" valueType="num">
                                      <p:cBhvr>
                                        <p:cTn id="8" dur="2000" fill="hold"/>
                                        <p:tgtEl>
                                          <p:spTgt spid="15362"/>
                                        </p:tgtEl>
                                        <p:attrNameLst>
                                          <p:attrName>ppt_x</p:attrName>
                                        </p:attrNameLst>
                                      </p:cBhvr>
                                      <p:tavLst>
                                        <p:tav tm="0">
                                          <p:val>
                                            <p:strVal val="#ppt_x"/>
                                          </p:val>
                                        </p:tav>
                                        <p:tav tm="100000">
                                          <p:val>
                                            <p:strVal val="#ppt_x"/>
                                          </p:val>
                                        </p:tav>
                                      </p:tavLst>
                                    </p:anim>
                                    <p:anim calcmode="lin" valueType="num">
                                      <p:cBhvr>
                                        <p:cTn id="9" dur="2000" fill="hold"/>
                                        <p:tgtEl>
                                          <p:spTgt spid="1536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nodeType="clickEffect">
                                  <p:stCondLst>
                                    <p:cond delay="0"/>
                                  </p:stCondLst>
                                  <p:childTnLst>
                                    <p:set>
                                      <p:cBhvr>
                                        <p:cTn id="13" dur="1" fill="hold">
                                          <p:stCondLst>
                                            <p:cond delay="0"/>
                                          </p:stCondLst>
                                        </p:cTn>
                                        <p:tgtEl>
                                          <p:spTgt spid="15374"/>
                                        </p:tgtEl>
                                        <p:attrNameLst>
                                          <p:attrName>style.visibility</p:attrName>
                                        </p:attrNameLst>
                                      </p:cBhvr>
                                      <p:to>
                                        <p:strVal val="visible"/>
                                      </p:to>
                                    </p:set>
                                    <p:anim calcmode="lin" valueType="num">
                                      <p:cBhvr>
                                        <p:cTn id="14" dur="2000" fill="hold"/>
                                        <p:tgtEl>
                                          <p:spTgt spid="15374"/>
                                        </p:tgtEl>
                                        <p:attrNameLst>
                                          <p:attrName>ppt_w</p:attrName>
                                        </p:attrNameLst>
                                      </p:cBhvr>
                                      <p:tavLst>
                                        <p:tav tm="0">
                                          <p:val>
                                            <p:strVal val="#ppt_w*0.05"/>
                                          </p:val>
                                        </p:tav>
                                        <p:tav tm="100000">
                                          <p:val>
                                            <p:strVal val="#ppt_w"/>
                                          </p:val>
                                        </p:tav>
                                      </p:tavLst>
                                    </p:anim>
                                    <p:anim calcmode="lin" valueType="num">
                                      <p:cBhvr>
                                        <p:cTn id="15" dur="2000" fill="hold"/>
                                        <p:tgtEl>
                                          <p:spTgt spid="15374"/>
                                        </p:tgtEl>
                                        <p:attrNameLst>
                                          <p:attrName>ppt_h</p:attrName>
                                        </p:attrNameLst>
                                      </p:cBhvr>
                                      <p:tavLst>
                                        <p:tav tm="0">
                                          <p:val>
                                            <p:strVal val="#ppt_h"/>
                                          </p:val>
                                        </p:tav>
                                        <p:tav tm="100000">
                                          <p:val>
                                            <p:strVal val="#ppt_h"/>
                                          </p:val>
                                        </p:tav>
                                      </p:tavLst>
                                    </p:anim>
                                    <p:anim calcmode="lin" valueType="num">
                                      <p:cBhvr>
                                        <p:cTn id="16" dur="2000" fill="hold"/>
                                        <p:tgtEl>
                                          <p:spTgt spid="15374"/>
                                        </p:tgtEl>
                                        <p:attrNameLst>
                                          <p:attrName>ppt_x</p:attrName>
                                        </p:attrNameLst>
                                      </p:cBhvr>
                                      <p:tavLst>
                                        <p:tav tm="0">
                                          <p:val>
                                            <p:strVal val="#ppt_x-.2"/>
                                          </p:val>
                                        </p:tav>
                                        <p:tav tm="100000">
                                          <p:val>
                                            <p:strVal val="#ppt_x"/>
                                          </p:val>
                                        </p:tav>
                                      </p:tavLst>
                                    </p:anim>
                                    <p:anim calcmode="lin" valueType="num">
                                      <p:cBhvr>
                                        <p:cTn id="17" dur="2000" fill="hold"/>
                                        <p:tgtEl>
                                          <p:spTgt spid="15374"/>
                                        </p:tgtEl>
                                        <p:attrNameLst>
                                          <p:attrName>ppt_y</p:attrName>
                                        </p:attrNameLst>
                                      </p:cBhvr>
                                      <p:tavLst>
                                        <p:tav tm="0">
                                          <p:val>
                                            <p:strVal val="#ppt_y"/>
                                          </p:val>
                                        </p:tav>
                                        <p:tav tm="100000">
                                          <p:val>
                                            <p:strVal val="#ppt_y"/>
                                          </p:val>
                                        </p:tav>
                                      </p:tavLst>
                                    </p:anim>
                                    <p:animEffect transition="in" filter="fade">
                                      <p:cBhvr>
                                        <p:cTn id="18" dur="2000"/>
                                        <p:tgtEl>
                                          <p:spTgt spid="15374"/>
                                        </p:tgtEl>
                                      </p:cBhvr>
                                    </p:animEffec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15363">
                                            <p:txEl>
                                              <p:pRg st="0" end="0"/>
                                            </p:txEl>
                                          </p:spTgt>
                                        </p:tgtEl>
                                        <p:attrNameLst>
                                          <p:attrName>style.visibility</p:attrName>
                                        </p:attrNameLst>
                                      </p:cBhvr>
                                      <p:to>
                                        <p:strVal val="visible"/>
                                      </p:to>
                                    </p:set>
                                    <p:anim calcmode="lin" valueType="num">
                                      <p:cBhvr>
                                        <p:cTn id="23" dur="2000" fill="hold"/>
                                        <p:tgtEl>
                                          <p:spTgt spid="15363">
                                            <p:txEl>
                                              <p:pRg st="0" end="0"/>
                                            </p:txEl>
                                          </p:spTgt>
                                        </p:tgtEl>
                                        <p:attrNameLst>
                                          <p:attrName>ppt_w</p:attrName>
                                        </p:attrNameLst>
                                      </p:cBhvr>
                                      <p:tavLst>
                                        <p:tav tm="0">
                                          <p:val>
                                            <p:strVal val="#ppt_w*0.05"/>
                                          </p:val>
                                        </p:tav>
                                        <p:tav tm="100000">
                                          <p:val>
                                            <p:strVal val="#ppt_w"/>
                                          </p:val>
                                        </p:tav>
                                      </p:tavLst>
                                    </p:anim>
                                    <p:anim calcmode="lin" valueType="num">
                                      <p:cBhvr>
                                        <p:cTn id="24" dur="2000" fill="hold"/>
                                        <p:tgtEl>
                                          <p:spTgt spid="15363">
                                            <p:txEl>
                                              <p:pRg st="0" end="0"/>
                                            </p:txEl>
                                          </p:spTgt>
                                        </p:tgtEl>
                                        <p:attrNameLst>
                                          <p:attrName>ppt_h</p:attrName>
                                        </p:attrNameLst>
                                      </p:cBhvr>
                                      <p:tavLst>
                                        <p:tav tm="0">
                                          <p:val>
                                            <p:strVal val="#ppt_h"/>
                                          </p:val>
                                        </p:tav>
                                        <p:tav tm="100000">
                                          <p:val>
                                            <p:strVal val="#ppt_h"/>
                                          </p:val>
                                        </p:tav>
                                      </p:tavLst>
                                    </p:anim>
                                    <p:anim calcmode="lin" valueType="num">
                                      <p:cBhvr>
                                        <p:cTn id="25" dur="2000" fill="hold"/>
                                        <p:tgtEl>
                                          <p:spTgt spid="15363">
                                            <p:txEl>
                                              <p:pRg st="0" end="0"/>
                                            </p:txEl>
                                          </p:spTgt>
                                        </p:tgtEl>
                                        <p:attrNameLst>
                                          <p:attrName>ppt_x</p:attrName>
                                        </p:attrNameLst>
                                      </p:cBhvr>
                                      <p:tavLst>
                                        <p:tav tm="0">
                                          <p:val>
                                            <p:strVal val="#ppt_x-.2"/>
                                          </p:val>
                                        </p:tav>
                                        <p:tav tm="100000">
                                          <p:val>
                                            <p:strVal val="#ppt_x"/>
                                          </p:val>
                                        </p:tav>
                                      </p:tavLst>
                                    </p:anim>
                                    <p:anim calcmode="lin" valueType="num">
                                      <p:cBhvr>
                                        <p:cTn id="26" dur="2000" fill="hold"/>
                                        <p:tgtEl>
                                          <p:spTgt spid="15363">
                                            <p:txEl>
                                              <p:pRg st="0" end="0"/>
                                            </p:txEl>
                                          </p:spTgt>
                                        </p:tgtEl>
                                        <p:attrNameLst>
                                          <p:attrName>ppt_y</p:attrName>
                                        </p:attrNameLst>
                                      </p:cBhvr>
                                      <p:tavLst>
                                        <p:tav tm="0">
                                          <p:val>
                                            <p:strVal val="#ppt_y"/>
                                          </p:val>
                                        </p:tav>
                                        <p:tav tm="100000">
                                          <p:val>
                                            <p:strVal val="#ppt_y"/>
                                          </p:val>
                                        </p:tav>
                                      </p:tavLst>
                                    </p:anim>
                                    <p:animEffect transition="in" filter="fade">
                                      <p:cBhvr>
                                        <p:cTn id="27" dur="2000"/>
                                        <p:tgtEl>
                                          <p:spTgt spid="1536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4" presetClass="entr" presetSubtype="0" accel="100000" fill="hold" grpId="0" nodeType="clickEffect">
                                  <p:stCondLst>
                                    <p:cond delay="0"/>
                                  </p:stCondLst>
                                  <p:childTnLst>
                                    <p:set>
                                      <p:cBhvr>
                                        <p:cTn id="31" dur="1" fill="hold">
                                          <p:stCondLst>
                                            <p:cond delay="0"/>
                                          </p:stCondLst>
                                        </p:cTn>
                                        <p:tgtEl>
                                          <p:spTgt spid="15363">
                                            <p:txEl>
                                              <p:pRg st="2" end="2"/>
                                            </p:txEl>
                                          </p:spTgt>
                                        </p:tgtEl>
                                        <p:attrNameLst>
                                          <p:attrName>style.visibility</p:attrName>
                                        </p:attrNameLst>
                                      </p:cBhvr>
                                      <p:to>
                                        <p:strVal val="visible"/>
                                      </p:to>
                                    </p:set>
                                    <p:anim calcmode="lin" valueType="num">
                                      <p:cBhvr>
                                        <p:cTn id="32" dur="2000" fill="hold"/>
                                        <p:tgtEl>
                                          <p:spTgt spid="15363">
                                            <p:txEl>
                                              <p:pRg st="2" end="2"/>
                                            </p:txEl>
                                          </p:spTgt>
                                        </p:tgtEl>
                                        <p:attrNameLst>
                                          <p:attrName>ppt_w</p:attrName>
                                        </p:attrNameLst>
                                      </p:cBhvr>
                                      <p:tavLst>
                                        <p:tav tm="0">
                                          <p:val>
                                            <p:strVal val="#ppt_w*0.05"/>
                                          </p:val>
                                        </p:tav>
                                        <p:tav tm="100000">
                                          <p:val>
                                            <p:strVal val="#ppt_w"/>
                                          </p:val>
                                        </p:tav>
                                      </p:tavLst>
                                    </p:anim>
                                    <p:anim calcmode="lin" valueType="num">
                                      <p:cBhvr>
                                        <p:cTn id="33" dur="2000" fill="hold"/>
                                        <p:tgtEl>
                                          <p:spTgt spid="15363">
                                            <p:txEl>
                                              <p:pRg st="2" end="2"/>
                                            </p:txEl>
                                          </p:spTgt>
                                        </p:tgtEl>
                                        <p:attrNameLst>
                                          <p:attrName>ppt_h</p:attrName>
                                        </p:attrNameLst>
                                      </p:cBhvr>
                                      <p:tavLst>
                                        <p:tav tm="0">
                                          <p:val>
                                            <p:strVal val="#ppt_h"/>
                                          </p:val>
                                        </p:tav>
                                        <p:tav tm="100000">
                                          <p:val>
                                            <p:strVal val="#ppt_h"/>
                                          </p:val>
                                        </p:tav>
                                      </p:tavLst>
                                    </p:anim>
                                    <p:anim calcmode="lin" valueType="num">
                                      <p:cBhvr>
                                        <p:cTn id="34" dur="2000" fill="hold"/>
                                        <p:tgtEl>
                                          <p:spTgt spid="15363">
                                            <p:txEl>
                                              <p:pRg st="2" end="2"/>
                                            </p:txEl>
                                          </p:spTgt>
                                        </p:tgtEl>
                                        <p:attrNameLst>
                                          <p:attrName>ppt_x</p:attrName>
                                        </p:attrNameLst>
                                      </p:cBhvr>
                                      <p:tavLst>
                                        <p:tav tm="0">
                                          <p:val>
                                            <p:strVal val="#ppt_x-.2"/>
                                          </p:val>
                                        </p:tav>
                                        <p:tav tm="100000">
                                          <p:val>
                                            <p:strVal val="#ppt_x"/>
                                          </p:val>
                                        </p:tav>
                                      </p:tavLst>
                                    </p:anim>
                                    <p:anim calcmode="lin" valueType="num">
                                      <p:cBhvr>
                                        <p:cTn id="35" dur="2000" fill="hold"/>
                                        <p:tgtEl>
                                          <p:spTgt spid="15363">
                                            <p:txEl>
                                              <p:pRg st="2" end="2"/>
                                            </p:txEl>
                                          </p:spTgt>
                                        </p:tgtEl>
                                        <p:attrNameLst>
                                          <p:attrName>ppt_y</p:attrName>
                                        </p:attrNameLst>
                                      </p:cBhvr>
                                      <p:tavLst>
                                        <p:tav tm="0">
                                          <p:val>
                                            <p:strVal val="#ppt_y"/>
                                          </p:val>
                                        </p:tav>
                                        <p:tav tm="100000">
                                          <p:val>
                                            <p:strVal val="#ppt_y"/>
                                          </p:val>
                                        </p:tav>
                                      </p:tavLst>
                                    </p:anim>
                                    <p:animEffect transition="in" filter="fade">
                                      <p:cBhvr>
                                        <p:cTn id="36" dur="2000"/>
                                        <p:tgtEl>
                                          <p:spTgt spid="153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496</Words>
  <Application>Microsoft Office PowerPoint</Application>
  <PresentationFormat>Presentación en pantalla (4:3)</PresentationFormat>
  <Paragraphs>54</Paragraphs>
  <Slides>12</Slides>
  <Notes>12</Notes>
  <HiddenSlides>0</HiddenSlides>
  <MMClips>1</MMClips>
  <ScaleCrop>false</ScaleCrop>
  <HeadingPairs>
    <vt:vector size="8" baseType="variant">
      <vt:variant>
        <vt:lpstr>Fuentes usadas</vt:lpstr>
      </vt:variant>
      <vt:variant>
        <vt:i4>1</vt:i4>
      </vt:variant>
      <vt:variant>
        <vt:lpstr>Tema</vt:lpstr>
      </vt:variant>
      <vt:variant>
        <vt:i4>1</vt:i4>
      </vt:variant>
      <vt:variant>
        <vt:lpstr>Servidores OLE incrustados</vt:lpstr>
      </vt:variant>
      <vt:variant>
        <vt:i4>1</vt:i4>
      </vt:variant>
      <vt:variant>
        <vt:lpstr>Títulos de diapositiva</vt:lpstr>
      </vt:variant>
      <vt:variant>
        <vt:i4>12</vt:i4>
      </vt:variant>
    </vt:vector>
  </HeadingPairs>
  <TitlesOfParts>
    <vt:vector size="15" baseType="lpstr">
      <vt:lpstr>Arial</vt:lpstr>
      <vt:lpstr>Diseño predeterminado</vt:lpstr>
      <vt:lpstr>Fotografía de Microsoft Photo Editor 3.0</vt:lpstr>
      <vt:lpstr>A vosotras queridísimas hermanas </vt:lpstr>
      <vt:lpstr>Escribo esta carta llena de amor</vt:lpstr>
      <vt:lpstr>“Entrad en la celda de vosotras mismas”</vt:lpstr>
      <vt:lpstr>Con vosotras comparto la vocación al AMOR  y a la VERDAD</vt:lpstr>
      <vt:lpstr>Vuestros tiempos, tampoco son fáciles</vt:lpstr>
      <vt:lpstr>“Amad con el amor que yo os amo”</vt:lpstr>
      <vt:lpstr>¡SALID EN SU BUSCA!</vt:lpstr>
      <vt:lpstr>“Necesitais mi fuerza:la oración</vt:lpstr>
      <vt:lpstr>Hermanas mías, queridas</vt:lpstr>
      <vt:lpstr>Dios loco de amor por cada una</vt:lpstr>
      <vt:lpstr> Deseo para vosotras el gozo de decir conmigo:</vt:lpstr>
      <vt:lpstr>“Vuestra hermana, madre e hija”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vosotras queridísimas hermanas</dc:title>
  <dc:creator>Clara</dc:creator>
  <cp:lastModifiedBy>Usuario</cp:lastModifiedBy>
  <cp:revision>11</cp:revision>
  <dcterms:created xsi:type="dcterms:W3CDTF">2007-02-23T15:58:54Z</dcterms:created>
  <dcterms:modified xsi:type="dcterms:W3CDTF">2010-11-25T10:52:47Z</dcterms:modified>
</cp:coreProperties>
</file>